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handoutMasterIdLst>
    <p:handoutMasterId r:id="rId62"/>
  </p:handoutMasterIdLst>
  <p:sldIdLst>
    <p:sldId id="256" r:id="rId2"/>
    <p:sldId id="257" r:id="rId3"/>
    <p:sldId id="259" r:id="rId4"/>
    <p:sldId id="350" r:id="rId5"/>
    <p:sldId id="365" r:id="rId6"/>
    <p:sldId id="330" r:id="rId7"/>
    <p:sldId id="328" r:id="rId8"/>
    <p:sldId id="327" r:id="rId9"/>
    <p:sldId id="331" r:id="rId10"/>
    <p:sldId id="332" r:id="rId11"/>
    <p:sldId id="366" r:id="rId12"/>
    <p:sldId id="309" r:id="rId13"/>
    <p:sldId id="334" r:id="rId14"/>
    <p:sldId id="352" r:id="rId15"/>
    <p:sldId id="357" r:id="rId16"/>
    <p:sldId id="351" r:id="rId17"/>
    <p:sldId id="353" r:id="rId18"/>
    <p:sldId id="335" r:id="rId19"/>
    <p:sldId id="336" r:id="rId20"/>
    <p:sldId id="367" r:id="rId21"/>
    <p:sldId id="354" r:id="rId22"/>
    <p:sldId id="355" r:id="rId23"/>
    <p:sldId id="358" r:id="rId24"/>
    <p:sldId id="359" r:id="rId25"/>
    <p:sldId id="400" r:id="rId26"/>
    <p:sldId id="411" r:id="rId27"/>
    <p:sldId id="402" r:id="rId28"/>
    <p:sldId id="403" r:id="rId29"/>
    <p:sldId id="412" r:id="rId30"/>
    <p:sldId id="308" r:id="rId31"/>
    <p:sldId id="315" r:id="rId32"/>
    <p:sldId id="316" r:id="rId33"/>
    <p:sldId id="317" r:id="rId34"/>
    <p:sldId id="368" r:id="rId35"/>
    <p:sldId id="380" r:id="rId36"/>
    <p:sldId id="381" r:id="rId37"/>
    <p:sldId id="382" r:id="rId38"/>
    <p:sldId id="383" r:id="rId39"/>
    <p:sldId id="384" r:id="rId40"/>
    <p:sldId id="385" r:id="rId41"/>
    <p:sldId id="386" r:id="rId42"/>
    <p:sldId id="387" r:id="rId43"/>
    <p:sldId id="388" r:id="rId44"/>
    <p:sldId id="389" r:id="rId45"/>
    <p:sldId id="390" r:id="rId46"/>
    <p:sldId id="391" r:id="rId47"/>
    <p:sldId id="392" r:id="rId48"/>
    <p:sldId id="393" r:id="rId49"/>
    <p:sldId id="394" r:id="rId50"/>
    <p:sldId id="395" r:id="rId51"/>
    <p:sldId id="397" r:id="rId52"/>
    <p:sldId id="398" r:id="rId53"/>
    <p:sldId id="396" r:id="rId54"/>
    <p:sldId id="413" r:id="rId55"/>
    <p:sldId id="414" r:id="rId56"/>
    <p:sldId id="415" r:id="rId57"/>
    <p:sldId id="416" r:id="rId58"/>
    <p:sldId id="417" r:id="rId59"/>
    <p:sldId id="418" r:id="rId60"/>
  </p:sldIdLst>
  <p:sldSz cx="12192000" cy="6858000"/>
  <p:notesSz cx="6858000" cy="9144000"/>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guide id="3" pos="642" userDrawn="1">
          <p15:clr>
            <a:srgbClr val="A4A3A4"/>
          </p15:clr>
        </p15:guide>
        <p15:guide id="4" pos="7038" userDrawn="1">
          <p15:clr>
            <a:srgbClr val="A4A3A4"/>
          </p15:clr>
        </p15:guide>
        <p15:guide id="5" orient="horz" pos="3793" userDrawn="1">
          <p15:clr>
            <a:srgbClr val="A4A3A4"/>
          </p15:clr>
        </p15:guide>
        <p15:guide id="6" orient="horz" pos="799"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A5A5A5"/>
    <a:srgbClr val="5F5F5F"/>
    <a:srgbClr val="606060"/>
    <a:srgbClr val="FEA205"/>
    <a:srgbClr val="E9EBEC"/>
    <a:srgbClr val="EAECED"/>
    <a:srgbClr val="E8EBEC"/>
    <a:srgbClr val="E3E6E7"/>
    <a:srgbClr val="F6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35" autoAdjust="0"/>
    <p:restoredTop sz="95232" autoAdjust="0"/>
  </p:normalViewPr>
  <p:slideViewPr>
    <p:cSldViewPr snapToGrid="0" showGuides="1">
      <p:cViewPr varScale="1">
        <p:scale>
          <a:sx n="85" d="100"/>
          <a:sy n="85" d="100"/>
        </p:scale>
        <p:origin x="-582" y="-30"/>
      </p:cViewPr>
      <p:guideLst>
        <p:guide orient="horz" pos="2160"/>
        <p:guide orient="horz" pos="3793"/>
        <p:guide orient="horz" pos="799"/>
        <p:guide pos="3840"/>
        <p:guide pos="642"/>
        <p:guide pos="7038"/>
      </p:guideLst>
    </p:cSldViewPr>
  </p:slideViewPr>
  <p:outlineViewPr>
    <p:cViewPr>
      <p:scale>
        <a:sx n="20" d="100"/>
        <a:sy n="20" d="100"/>
      </p:scale>
      <p:origin x="0" y="0"/>
    </p:cViewPr>
  </p:outlineViewPr>
  <p:notesTextViewPr>
    <p:cViewPr>
      <p:scale>
        <a:sx n="1" d="1"/>
        <a:sy n="1" d="1"/>
      </p:scale>
      <p:origin x="0" y="0"/>
    </p:cViewPr>
  </p:notesTextViewPr>
  <p:sorterViewPr>
    <p:cViewPr>
      <p:scale>
        <a:sx n="139" d="100"/>
        <a:sy n="139" d="100"/>
      </p:scale>
      <p:origin x="0" y="0"/>
    </p:cViewPr>
  </p:sorterViewPr>
  <p:notesViewPr>
    <p:cSldViewPr snapToGrid="0">
      <p:cViewPr varScale="1">
        <p:scale>
          <a:sx n="46" d="100"/>
          <a:sy n="46" d="100"/>
        </p:scale>
        <p:origin x="2316"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文 佳" userId="00155c76c7931c86" providerId="LiveId" clId="{C0E2E1A1-B5B0-4525-A367-286E06AB10C0}"/>
    <pc:docChg chg="undo addSld delSld modSld sldOrd">
      <pc:chgData name="文 佳" userId="00155c76c7931c86" providerId="LiveId" clId="{C0E2E1A1-B5B0-4525-A367-286E06AB10C0}" dt="2019-05-23T03:26:02.717" v="730"/>
      <pc:docMkLst>
        <pc:docMk/>
      </pc:docMkLst>
      <pc:sldChg chg="modSp">
        <pc:chgData name="文 佳" userId="00155c76c7931c86" providerId="LiveId" clId="{C0E2E1A1-B5B0-4525-A367-286E06AB10C0}" dt="2019-05-23T03:26:02.717" v="730"/>
        <pc:sldMkLst>
          <pc:docMk/>
          <pc:sldMk cId="4220993173" sldId="256"/>
        </pc:sldMkLst>
        <pc:spChg chg="mod">
          <ac:chgData name="文 佳" userId="00155c76c7931c86" providerId="LiveId" clId="{C0E2E1A1-B5B0-4525-A367-286E06AB10C0}" dt="2019-05-23T03:26:02.717" v="730"/>
          <ac:spMkLst>
            <pc:docMk/>
            <pc:sldMk cId="4220993173" sldId="256"/>
            <ac:spMk id="103" creationId="{00000000-0000-0000-0000-000000000000}"/>
          </ac:spMkLst>
        </pc:spChg>
        <pc:spChg chg="mod">
          <ac:chgData name="文 佳" userId="00155c76c7931c86" providerId="LiveId" clId="{C0E2E1A1-B5B0-4525-A367-286E06AB10C0}" dt="2019-05-23T03:01:07.868" v="1"/>
          <ac:spMkLst>
            <pc:docMk/>
            <pc:sldMk cId="4220993173" sldId="256"/>
            <ac:spMk id="141" creationId="{00000000-0000-0000-0000-000000000000}"/>
          </ac:spMkLst>
        </pc:spChg>
      </pc:sldChg>
      <pc:sldChg chg="modSp">
        <pc:chgData name="文 佳" userId="00155c76c7931c86" providerId="LiveId" clId="{C0E2E1A1-B5B0-4525-A367-286E06AB10C0}" dt="2019-05-23T03:23:29.937" v="686"/>
        <pc:sldMkLst>
          <pc:docMk/>
          <pc:sldMk cId="1717462223" sldId="307"/>
        </pc:sldMkLst>
        <pc:spChg chg="mod">
          <ac:chgData name="文 佳" userId="00155c76c7931c86" providerId="LiveId" clId="{C0E2E1A1-B5B0-4525-A367-286E06AB10C0}" dt="2019-05-23T03:23:29.937" v="686"/>
          <ac:spMkLst>
            <pc:docMk/>
            <pc:sldMk cId="1717462223" sldId="307"/>
            <ac:spMk id="3" creationId="{BD73A363-23DF-4F11-A726-1820130DCD98}"/>
          </ac:spMkLst>
        </pc:spChg>
      </pc:sldChg>
      <pc:sldChg chg="modSp">
        <pc:chgData name="文 佳" userId="00155c76c7931c86" providerId="LiveId" clId="{C0E2E1A1-B5B0-4525-A367-286E06AB10C0}" dt="2019-05-23T03:01:39.700" v="2"/>
        <pc:sldMkLst>
          <pc:docMk/>
          <pc:sldMk cId="3207728999" sldId="313"/>
        </pc:sldMkLst>
        <pc:spChg chg="mod">
          <ac:chgData name="文 佳" userId="00155c76c7931c86" providerId="LiveId" clId="{C0E2E1A1-B5B0-4525-A367-286E06AB10C0}" dt="2019-05-23T03:01:39.700" v="2"/>
          <ac:spMkLst>
            <pc:docMk/>
            <pc:sldMk cId="3207728999" sldId="313"/>
            <ac:spMk id="3" creationId="{6233B418-5EDA-4DB1-B6DE-F219CEE517C7}"/>
          </ac:spMkLst>
        </pc:spChg>
      </pc:sldChg>
      <pc:sldChg chg="modSp">
        <pc:chgData name="文 佳" userId="00155c76c7931c86" providerId="LiveId" clId="{C0E2E1A1-B5B0-4525-A367-286E06AB10C0}" dt="2019-05-23T03:01:51.472" v="3"/>
        <pc:sldMkLst>
          <pc:docMk/>
          <pc:sldMk cId="2910767967" sldId="314"/>
        </pc:sldMkLst>
        <pc:spChg chg="mod">
          <ac:chgData name="文 佳" userId="00155c76c7931c86" providerId="LiveId" clId="{C0E2E1A1-B5B0-4525-A367-286E06AB10C0}" dt="2019-05-23T03:01:51.472" v="3"/>
          <ac:spMkLst>
            <pc:docMk/>
            <pc:sldMk cId="2910767967" sldId="314"/>
            <ac:spMk id="3" creationId="{6233B418-5EDA-4DB1-B6DE-F219CEE517C7}"/>
          </ac:spMkLst>
        </pc:spChg>
      </pc:sldChg>
      <pc:sldChg chg="addSp delSp modSp">
        <pc:chgData name="文 佳" userId="00155c76c7931c86" providerId="LiveId" clId="{C0E2E1A1-B5B0-4525-A367-286E06AB10C0}" dt="2019-05-23T03:02:12.020" v="8" actId="478"/>
        <pc:sldMkLst>
          <pc:docMk/>
          <pc:sldMk cId="1506457983" sldId="315"/>
        </pc:sldMkLst>
        <pc:picChg chg="add mod">
          <ac:chgData name="文 佳" userId="00155c76c7931c86" providerId="LiveId" clId="{C0E2E1A1-B5B0-4525-A367-286E06AB10C0}" dt="2019-05-23T03:02:10.502" v="7" actId="1076"/>
          <ac:picMkLst>
            <pc:docMk/>
            <pc:sldMk cId="1506457983" sldId="315"/>
            <ac:picMk id="1026" creationId="{8413492F-E4F4-42CE-955B-AC8B2A1AC5BF}"/>
          </ac:picMkLst>
        </pc:picChg>
        <pc:picChg chg="del mod">
          <ac:chgData name="文 佳" userId="00155c76c7931c86" providerId="LiveId" clId="{C0E2E1A1-B5B0-4525-A367-286E06AB10C0}" dt="2019-05-23T03:02:12.020" v="8" actId="478"/>
          <ac:picMkLst>
            <pc:docMk/>
            <pc:sldMk cId="1506457983" sldId="315"/>
            <ac:picMk id="1030" creationId="{8C8B0CF1-6FEB-42E4-99DB-BBF31929295F}"/>
          </ac:picMkLst>
        </pc:picChg>
      </pc:sldChg>
      <pc:sldChg chg="modSp">
        <pc:chgData name="文 佳" userId="00155c76c7931c86" providerId="LiveId" clId="{C0E2E1A1-B5B0-4525-A367-286E06AB10C0}" dt="2019-05-23T03:04:13.800" v="21" actId="20577"/>
        <pc:sldMkLst>
          <pc:docMk/>
          <pc:sldMk cId="3258365271" sldId="316"/>
        </pc:sldMkLst>
        <pc:spChg chg="mod">
          <ac:chgData name="文 佳" userId="00155c76c7931c86" providerId="LiveId" clId="{C0E2E1A1-B5B0-4525-A367-286E06AB10C0}" dt="2019-05-23T03:04:13.800" v="21" actId="20577"/>
          <ac:spMkLst>
            <pc:docMk/>
            <pc:sldMk cId="3258365271" sldId="316"/>
            <ac:spMk id="3" creationId="{A1752007-CC8D-490D-AD1C-42EDFE390A17}"/>
          </ac:spMkLst>
        </pc:spChg>
      </pc:sldChg>
      <pc:sldChg chg="modSp">
        <pc:chgData name="文 佳" userId="00155c76c7931c86" providerId="LiveId" clId="{C0E2E1A1-B5B0-4525-A367-286E06AB10C0}" dt="2019-05-23T03:09:08.465" v="235" actId="20577"/>
        <pc:sldMkLst>
          <pc:docMk/>
          <pc:sldMk cId="889810677" sldId="317"/>
        </pc:sldMkLst>
        <pc:spChg chg="mod">
          <ac:chgData name="文 佳" userId="00155c76c7931c86" providerId="LiveId" clId="{C0E2E1A1-B5B0-4525-A367-286E06AB10C0}" dt="2019-05-23T03:09:08.465" v="235" actId="20577"/>
          <ac:spMkLst>
            <pc:docMk/>
            <pc:sldMk cId="889810677" sldId="317"/>
            <ac:spMk id="3" creationId="{8D080D11-281F-47DF-AFA8-F4B892665D75}"/>
          </ac:spMkLst>
        </pc:spChg>
      </pc:sldChg>
      <pc:sldChg chg="modSp del modTransition">
        <pc:chgData name="文 佳" userId="00155c76c7931c86" providerId="LiveId" clId="{C0E2E1A1-B5B0-4525-A367-286E06AB10C0}" dt="2019-05-23T03:23:14.538" v="684" actId="2696"/>
        <pc:sldMkLst>
          <pc:docMk/>
          <pc:sldMk cId="2783951104" sldId="318"/>
        </pc:sldMkLst>
        <pc:spChg chg="mod">
          <ac:chgData name="文 佳" userId="00155c76c7931c86" providerId="LiveId" clId="{C0E2E1A1-B5B0-4525-A367-286E06AB10C0}" dt="2019-05-23T03:22:25.534" v="665" actId="20577"/>
          <ac:spMkLst>
            <pc:docMk/>
            <pc:sldMk cId="2783951104" sldId="318"/>
            <ac:spMk id="3" creationId="{166CC6D8-036C-46C9-A9E9-513F96F71F72}"/>
          </ac:spMkLst>
        </pc:spChg>
      </pc:sldChg>
      <pc:sldChg chg="modSp">
        <pc:chgData name="文 佳" userId="00155c76c7931c86" providerId="LiveId" clId="{C0E2E1A1-B5B0-4525-A367-286E06AB10C0}" dt="2019-05-23T03:23:58.697" v="716" actId="113"/>
        <pc:sldMkLst>
          <pc:docMk/>
          <pc:sldMk cId="403277902" sldId="319"/>
        </pc:sldMkLst>
        <pc:spChg chg="mod">
          <ac:chgData name="文 佳" userId="00155c76c7931c86" providerId="LiveId" clId="{C0E2E1A1-B5B0-4525-A367-286E06AB10C0}" dt="2019-05-23T03:23:58.697" v="716" actId="113"/>
          <ac:spMkLst>
            <pc:docMk/>
            <pc:sldMk cId="403277902" sldId="319"/>
            <ac:spMk id="3" creationId="{BD73A363-23DF-4F11-A726-1820130DCD98}"/>
          </ac:spMkLst>
        </pc:spChg>
      </pc:sldChg>
      <pc:sldChg chg="del">
        <pc:chgData name="文 佳" userId="00155c76c7931c86" providerId="LiveId" clId="{C0E2E1A1-B5B0-4525-A367-286E06AB10C0}" dt="2019-05-23T03:24:04.563" v="717" actId="2696"/>
        <pc:sldMkLst>
          <pc:docMk/>
          <pc:sldMk cId="1150064871" sldId="320"/>
        </pc:sldMkLst>
      </pc:sldChg>
      <pc:sldChg chg="del">
        <pc:chgData name="文 佳" userId="00155c76c7931c86" providerId="LiveId" clId="{C0E2E1A1-B5B0-4525-A367-286E06AB10C0}" dt="2019-05-23T03:24:05.654" v="718" actId="2696"/>
        <pc:sldMkLst>
          <pc:docMk/>
          <pc:sldMk cId="907467729" sldId="321"/>
        </pc:sldMkLst>
      </pc:sldChg>
      <pc:sldChg chg="modSp">
        <pc:chgData name="文 佳" userId="00155c76c7931c86" providerId="LiveId" clId="{C0E2E1A1-B5B0-4525-A367-286E06AB10C0}" dt="2019-05-23T03:24:12.002" v="719"/>
        <pc:sldMkLst>
          <pc:docMk/>
          <pc:sldMk cId="67467276" sldId="322"/>
        </pc:sldMkLst>
        <pc:spChg chg="mod">
          <ac:chgData name="文 佳" userId="00155c76c7931c86" providerId="LiveId" clId="{C0E2E1A1-B5B0-4525-A367-286E06AB10C0}" dt="2019-05-23T03:24:12.002" v="719"/>
          <ac:spMkLst>
            <pc:docMk/>
            <pc:sldMk cId="67467276" sldId="322"/>
            <ac:spMk id="3" creationId="{7634EFA8-39F6-41CB-AB0E-B176DB9CA434}"/>
          </ac:spMkLst>
        </pc:spChg>
      </pc:sldChg>
      <pc:sldChg chg="modSp add">
        <pc:chgData name="文 佳" userId="00155c76c7931c86" providerId="LiveId" clId="{C0E2E1A1-B5B0-4525-A367-286E06AB10C0}" dt="2019-05-23T03:12:11.881" v="408"/>
        <pc:sldMkLst>
          <pc:docMk/>
          <pc:sldMk cId="932847244" sldId="323"/>
        </pc:sldMkLst>
        <pc:spChg chg="mod">
          <ac:chgData name="文 佳" userId="00155c76c7931c86" providerId="LiveId" clId="{C0E2E1A1-B5B0-4525-A367-286E06AB10C0}" dt="2019-05-23T03:09:27.579" v="263"/>
          <ac:spMkLst>
            <pc:docMk/>
            <pc:sldMk cId="932847244" sldId="323"/>
            <ac:spMk id="2" creationId="{0C76D2F3-BC75-4537-9F26-9CB5D4E4403A}"/>
          </ac:spMkLst>
        </pc:spChg>
        <pc:spChg chg="mod">
          <ac:chgData name="文 佳" userId="00155c76c7931c86" providerId="LiveId" clId="{C0E2E1A1-B5B0-4525-A367-286E06AB10C0}" dt="2019-05-23T03:12:11.881" v="408"/>
          <ac:spMkLst>
            <pc:docMk/>
            <pc:sldMk cId="932847244" sldId="323"/>
            <ac:spMk id="3" creationId="{6A204CEE-2867-4690-B412-6301AE01B1F3}"/>
          </ac:spMkLst>
        </pc:spChg>
      </pc:sldChg>
      <pc:sldChg chg="modSp add">
        <pc:chgData name="文 佳" userId="00155c76c7931c86" providerId="LiveId" clId="{C0E2E1A1-B5B0-4525-A367-286E06AB10C0}" dt="2019-05-23T03:22:44.750" v="677" actId="20577"/>
        <pc:sldMkLst>
          <pc:docMk/>
          <pc:sldMk cId="74010955" sldId="324"/>
        </pc:sldMkLst>
        <pc:spChg chg="mod">
          <ac:chgData name="文 佳" userId="00155c76c7931c86" providerId="LiveId" clId="{C0E2E1A1-B5B0-4525-A367-286E06AB10C0}" dt="2019-05-23T03:22:44.750" v="677" actId="20577"/>
          <ac:spMkLst>
            <pc:docMk/>
            <pc:sldMk cId="74010955" sldId="324"/>
            <ac:spMk id="3" creationId="{166CC6D8-036C-46C9-A9E9-513F96F71F72}"/>
          </ac:spMkLst>
        </pc:spChg>
      </pc:sldChg>
      <pc:sldChg chg="add del">
        <pc:chgData name="文 佳" userId="00155c76c7931c86" providerId="LiveId" clId="{C0E2E1A1-B5B0-4525-A367-286E06AB10C0}" dt="2019-05-23T03:21:24.463" v="488"/>
        <pc:sldMkLst>
          <pc:docMk/>
          <pc:sldMk cId="1395394994" sldId="324"/>
        </pc:sldMkLst>
      </pc:sldChg>
      <pc:sldChg chg="add del">
        <pc:chgData name="文 佳" userId="00155c76c7931c86" providerId="LiveId" clId="{C0E2E1A1-B5B0-4525-A367-286E06AB10C0}" dt="2019-05-23T03:23:14.551" v="685" actId="2696"/>
        <pc:sldMkLst>
          <pc:docMk/>
          <pc:sldMk cId="3184331737" sldId="325"/>
        </pc:sldMkLst>
      </pc:sldChg>
      <pc:sldChg chg="modSp add ord">
        <pc:chgData name="文 佳" userId="00155c76c7931c86" providerId="LiveId" clId="{C0E2E1A1-B5B0-4525-A367-286E06AB10C0}" dt="2019-05-23T03:23:08.707" v="681"/>
        <pc:sldMkLst>
          <pc:docMk/>
          <pc:sldMk cId="324165383" sldId="326"/>
        </pc:sldMkLst>
        <pc:spChg chg="mod">
          <ac:chgData name="文 佳" userId="00155c76c7931c86" providerId="LiveId" clId="{C0E2E1A1-B5B0-4525-A367-286E06AB10C0}" dt="2019-05-23T03:23:08.707" v="681"/>
          <ac:spMkLst>
            <pc:docMk/>
            <pc:sldMk cId="324165383" sldId="326"/>
            <ac:spMk id="3" creationId="{166CC6D8-036C-46C9-A9E9-513F96F71F72}"/>
          </ac:spMkLst>
        </pc:spChg>
      </pc:sldChg>
      <pc:sldChg chg="add del">
        <pc:chgData name="文 佳" userId="00155c76c7931c86" providerId="LiveId" clId="{C0E2E1A1-B5B0-4525-A367-286E06AB10C0}" dt="2019-05-23T03:23:12.587" v="683"/>
        <pc:sldMkLst>
          <pc:docMk/>
          <pc:sldMk cId="2550226054" sldId="327"/>
        </pc:sldMkLst>
      </pc:sldChg>
      <pc:sldChg chg="add del">
        <pc:chgData name="文 佳" userId="00155c76c7931c86" providerId="LiveId" clId="{C0E2E1A1-B5B0-4525-A367-286E06AB10C0}" dt="2019-05-23T03:23:12.587" v="683"/>
        <pc:sldMkLst>
          <pc:docMk/>
          <pc:sldMk cId="3331606875" sldId="328"/>
        </pc:sldMkLst>
      </pc:sldChg>
    </pc:docChg>
  </pc:docChgLst>
  <pc:docChgLst>
    <pc:chgData name="文 佳" userId="00155c76c7931c86" providerId="LiveId" clId="{75F20C35-FB3A-4EE3-BA05-9EC23C31B805}"/>
    <pc:docChg chg="undo custSel addSld delSld modSld sldOrd modMainMaster">
      <pc:chgData name="文 佳" userId="00155c76c7931c86" providerId="LiveId" clId="{75F20C35-FB3A-4EE3-BA05-9EC23C31B805}" dt="2019-05-23T02:59:19.843" v="925" actId="404"/>
      <pc:docMkLst>
        <pc:docMk/>
      </pc:docMkLst>
      <pc:sldChg chg="modSp">
        <pc:chgData name="文 佳" userId="00155c76c7931c86" providerId="LiveId" clId="{75F20C35-FB3A-4EE3-BA05-9EC23C31B805}" dt="2019-05-23T02:13:09.521" v="34"/>
        <pc:sldMkLst>
          <pc:docMk/>
          <pc:sldMk cId="4220993173" sldId="256"/>
        </pc:sldMkLst>
        <pc:spChg chg="mod">
          <ac:chgData name="文 佳" userId="00155c76c7931c86" providerId="LiveId" clId="{75F20C35-FB3A-4EE3-BA05-9EC23C31B805}" dt="2019-05-23T02:13:09.521" v="34"/>
          <ac:spMkLst>
            <pc:docMk/>
            <pc:sldMk cId="4220993173" sldId="256"/>
            <ac:spMk id="103" creationId="{00000000-0000-0000-0000-000000000000}"/>
          </ac:spMkLst>
        </pc:spChg>
      </pc:sldChg>
      <pc:sldChg chg="addSp modSp">
        <pc:chgData name="文 佳" userId="00155c76c7931c86" providerId="LiveId" clId="{75F20C35-FB3A-4EE3-BA05-9EC23C31B805}" dt="2019-05-23T02:57:26.263" v="805"/>
        <pc:sldMkLst>
          <pc:docMk/>
          <pc:sldMk cId="1717462223" sldId="307"/>
        </pc:sldMkLst>
        <pc:spChg chg="mod">
          <ac:chgData name="文 佳" userId="00155c76c7931c86" providerId="LiveId" clId="{75F20C35-FB3A-4EE3-BA05-9EC23C31B805}" dt="2019-05-23T02:56:37.526" v="788"/>
          <ac:spMkLst>
            <pc:docMk/>
            <pc:sldMk cId="1717462223" sldId="307"/>
            <ac:spMk id="2" creationId="{A9826FF6-3AD6-4DD8-9D32-12F276D1C841}"/>
          </ac:spMkLst>
        </pc:spChg>
        <pc:spChg chg="add mod">
          <ac:chgData name="文 佳" userId="00155c76c7931c86" providerId="LiveId" clId="{75F20C35-FB3A-4EE3-BA05-9EC23C31B805}" dt="2019-05-23T02:57:26.263" v="805"/>
          <ac:spMkLst>
            <pc:docMk/>
            <pc:sldMk cId="1717462223" sldId="307"/>
            <ac:spMk id="3" creationId="{BD73A363-23DF-4F11-A726-1820130DCD98}"/>
          </ac:spMkLst>
        </pc:spChg>
      </pc:sldChg>
      <pc:sldChg chg="modSp add">
        <pc:chgData name="文 佳" userId="00155c76c7931c86" providerId="LiveId" clId="{75F20C35-FB3A-4EE3-BA05-9EC23C31B805}" dt="2019-05-23T02:13:59.515" v="51"/>
        <pc:sldMkLst>
          <pc:docMk/>
          <pc:sldMk cId="669905127" sldId="308"/>
        </pc:sldMkLst>
        <pc:spChg chg="mod">
          <ac:chgData name="文 佳" userId="00155c76c7931c86" providerId="LiveId" clId="{75F20C35-FB3A-4EE3-BA05-9EC23C31B805}" dt="2019-05-23T02:13:50.423" v="38"/>
          <ac:spMkLst>
            <pc:docMk/>
            <pc:sldMk cId="669905127" sldId="308"/>
            <ac:spMk id="5" creationId="{00000000-0000-0000-0000-000000000000}"/>
          </ac:spMkLst>
        </pc:spChg>
        <pc:spChg chg="mod">
          <ac:chgData name="文 佳" userId="00155c76c7931c86" providerId="LiveId" clId="{75F20C35-FB3A-4EE3-BA05-9EC23C31B805}" dt="2019-05-23T02:13:59.515" v="51"/>
          <ac:spMkLst>
            <pc:docMk/>
            <pc:sldMk cId="669905127" sldId="308"/>
            <ac:spMk id="24" creationId="{00000000-0000-0000-0000-000000000000}"/>
          </ac:spMkLst>
        </pc:spChg>
      </pc:sldChg>
      <pc:sldChg chg="modSp add">
        <pc:chgData name="文 佳" userId="00155c76c7931c86" providerId="LiveId" clId="{75F20C35-FB3A-4EE3-BA05-9EC23C31B805}" dt="2019-05-23T02:14:14.251" v="66"/>
        <pc:sldMkLst>
          <pc:docMk/>
          <pc:sldMk cId="2813135850" sldId="309"/>
        </pc:sldMkLst>
        <pc:spChg chg="mod">
          <ac:chgData name="文 佳" userId="00155c76c7931c86" providerId="LiveId" clId="{75F20C35-FB3A-4EE3-BA05-9EC23C31B805}" dt="2019-05-23T02:14:05.701" v="55"/>
          <ac:spMkLst>
            <pc:docMk/>
            <pc:sldMk cId="2813135850" sldId="309"/>
            <ac:spMk id="5" creationId="{00000000-0000-0000-0000-000000000000}"/>
          </ac:spMkLst>
        </pc:spChg>
        <pc:spChg chg="mod">
          <ac:chgData name="文 佳" userId="00155c76c7931c86" providerId="LiveId" clId="{75F20C35-FB3A-4EE3-BA05-9EC23C31B805}" dt="2019-05-23T02:14:14.251" v="66"/>
          <ac:spMkLst>
            <pc:docMk/>
            <pc:sldMk cId="2813135850" sldId="309"/>
            <ac:spMk id="24" creationId="{00000000-0000-0000-0000-000000000000}"/>
          </ac:spMkLst>
        </pc:spChg>
      </pc:sldChg>
      <pc:sldChg chg="modSp add">
        <pc:chgData name="文 佳" userId="00155c76c7931c86" providerId="LiveId" clId="{75F20C35-FB3A-4EE3-BA05-9EC23C31B805}" dt="2019-05-23T02:14:29.163" v="80"/>
        <pc:sldMkLst>
          <pc:docMk/>
          <pc:sldMk cId="3764991145" sldId="310"/>
        </pc:sldMkLst>
        <pc:spChg chg="mod">
          <ac:chgData name="文 佳" userId="00155c76c7931c86" providerId="LiveId" clId="{75F20C35-FB3A-4EE3-BA05-9EC23C31B805}" dt="2019-05-23T02:14:22.128" v="70"/>
          <ac:spMkLst>
            <pc:docMk/>
            <pc:sldMk cId="3764991145" sldId="310"/>
            <ac:spMk id="5" creationId="{00000000-0000-0000-0000-000000000000}"/>
          </ac:spMkLst>
        </pc:spChg>
        <pc:spChg chg="mod">
          <ac:chgData name="文 佳" userId="00155c76c7931c86" providerId="LiveId" clId="{75F20C35-FB3A-4EE3-BA05-9EC23C31B805}" dt="2019-05-23T02:14:29.163" v="80"/>
          <ac:spMkLst>
            <pc:docMk/>
            <pc:sldMk cId="3764991145" sldId="310"/>
            <ac:spMk id="24" creationId="{00000000-0000-0000-0000-000000000000}"/>
          </ac:spMkLst>
        </pc:spChg>
      </pc:sldChg>
      <pc:sldChg chg="modSp add">
        <pc:chgData name="文 佳" userId="00155c76c7931c86" providerId="LiveId" clId="{75F20C35-FB3A-4EE3-BA05-9EC23C31B805}" dt="2019-05-23T02:14:44.280" v="97"/>
        <pc:sldMkLst>
          <pc:docMk/>
          <pc:sldMk cId="3883372904" sldId="311"/>
        </pc:sldMkLst>
        <pc:spChg chg="mod">
          <ac:chgData name="文 佳" userId="00155c76c7931c86" providerId="LiveId" clId="{75F20C35-FB3A-4EE3-BA05-9EC23C31B805}" dt="2019-05-23T02:14:39.091" v="84"/>
          <ac:spMkLst>
            <pc:docMk/>
            <pc:sldMk cId="3883372904" sldId="311"/>
            <ac:spMk id="5" creationId="{00000000-0000-0000-0000-000000000000}"/>
          </ac:spMkLst>
        </pc:spChg>
        <pc:spChg chg="mod">
          <ac:chgData name="文 佳" userId="00155c76c7931c86" providerId="LiveId" clId="{75F20C35-FB3A-4EE3-BA05-9EC23C31B805}" dt="2019-05-23T02:14:44.280" v="97"/>
          <ac:spMkLst>
            <pc:docMk/>
            <pc:sldMk cId="3883372904" sldId="311"/>
            <ac:spMk id="24" creationId="{00000000-0000-0000-0000-000000000000}"/>
          </ac:spMkLst>
        </pc:spChg>
      </pc:sldChg>
      <pc:sldChg chg="modSp add">
        <pc:chgData name="文 佳" userId="00155c76c7931c86" providerId="LiveId" clId="{75F20C35-FB3A-4EE3-BA05-9EC23C31B805}" dt="2019-05-23T02:15:11.436" v="128"/>
        <pc:sldMkLst>
          <pc:docMk/>
          <pc:sldMk cId="2427721753" sldId="312"/>
        </pc:sldMkLst>
        <pc:spChg chg="mod">
          <ac:chgData name="文 佳" userId="00155c76c7931c86" providerId="LiveId" clId="{75F20C35-FB3A-4EE3-BA05-9EC23C31B805}" dt="2019-05-23T02:15:11.436" v="128"/>
          <ac:spMkLst>
            <pc:docMk/>
            <pc:sldMk cId="2427721753" sldId="312"/>
            <ac:spMk id="5" creationId="{00000000-0000-0000-0000-000000000000}"/>
          </ac:spMkLst>
        </pc:spChg>
        <pc:spChg chg="mod">
          <ac:chgData name="文 佳" userId="00155c76c7931c86" providerId="LiveId" clId="{75F20C35-FB3A-4EE3-BA05-9EC23C31B805}" dt="2019-05-23T02:15:08.340" v="125" actId="1076"/>
          <ac:spMkLst>
            <pc:docMk/>
            <pc:sldMk cId="2427721753" sldId="312"/>
            <ac:spMk id="24" creationId="{00000000-0000-0000-0000-000000000000}"/>
          </ac:spMkLst>
        </pc:spChg>
      </pc:sldChg>
      <pc:sldChg chg="addSp modSp add ord">
        <pc:chgData name="文 佳" userId="00155c76c7931c86" providerId="LiveId" clId="{75F20C35-FB3A-4EE3-BA05-9EC23C31B805}" dt="2019-05-23T02:28:09.096" v="160" actId="5793"/>
        <pc:sldMkLst>
          <pc:docMk/>
          <pc:sldMk cId="3207728999" sldId="313"/>
        </pc:sldMkLst>
        <pc:spChg chg="mod">
          <ac:chgData name="文 佳" userId="00155c76c7931c86" providerId="LiveId" clId="{75F20C35-FB3A-4EE3-BA05-9EC23C31B805}" dt="2019-05-23T02:16:37.021" v="150"/>
          <ac:spMkLst>
            <pc:docMk/>
            <pc:sldMk cId="3207728999" sldId="313"/>
            <ac:spMk id="2" creationId="{A9826FF6-3AD6-4DD8-9D32-12F276D1C841}"/>
          </ac:spMkLst>
        </pc:spChg>
        <pc:spChg chg="add mod">
          <ac:chgData name="文 佳" userId="00155c76c7931c86" providerId="LiveId" clId="{75F20C35-FB3A-4EE3-BA05-9EC23C31B805}" dt="2019-05-23T02:28:09.096" v="160" actId="5793"/>
          <ac:spMkLst>
            <pc:docMk/>
            <pc:sldMk cId="3207728999" sldId="313"/>
            <ac:spMk id="3" creationId="{6233B418-5EDA-4DB1-B6DE-F219CEE517C7}"/>
          </ac:spMkLst>
        </pc:spChg>
      </pc:sldChg>
      <pc:sldChg chg="modSp add">
        <pc:chgData name="文 佳" userId="00155c76c7931c86" providerId="LiveId" clId="{75F20C35-FB3A-4EE3-BA05-9EC23C31B805}" dt="2019-05-23T02:30:23.825" v="166" actId="20577"/>
        <pc:sldMkLst>
          <pc:docMk/>
          <pc:sldMk cId="2910767967" sldId="314"/>
        </pc:sldMkLst>
        <pc:spChg chg="mod">
          <ac:chgData name="文 佳" userId="00155c76c7931c86" providerId="LiveId" clId="{75F20C35-FB3A-4EE3-BA05-9EC23C31B805}" dt="2019-05-23T02:30:23.825" v="166" actId="20577"/>
          <ac:spMkLst>
            <pc:docMk/>
            <pc:sldMk cId="2910767967" sldId="314"/>
            <ac:spMk id="3" creationId="{6233B418-5EDA-4DB1-B6DE-F219CEE517C7}"/>
          </ac:spMkLst>
        </pc:spChg>
      </pc:sldChg>
      <pc:sldChg chg="addSp delSp modSp add">
        <pc:chgData name="文 佳" userId="00155c76c7931c86" providerId="LiveId" clId="{75F20C35-FB3A-4EE3-BA05-9EC23C31B805}" dt="2019-05-23T02:33:27.765" v="206" actId="14100"/>
        <pc:sldMkLst>
          <pc:docMk/>
          <pc:sldMk cId="1506457983" sldId="315"/>
        </pc:sldMkLst>
        <pc:spChg chg="mod">
          <ac:chgData name="文 佳" userId="00155c76c7931c86" providerId="LiveId" clId="{75F20C35-FB3A-4EE3-BA05-9EC23C31B805}" dt="2019-05-23T02:32:39.939" v="187"/>
          <ac:spMkLst>
            <pc:docMk/>
            <pc:sldMk cId="1506457983" sldId="315"/>
            <ac:spMk id="2" creationId="{F5BE2296-069C-4408-BF29-C130B013174A}"/>
          </ac:spMkLst>
        </pc:spChg>
        <pc:spChg chg="del mod">
          <ac:chgData name="文 佳" userId="00155c76c7931c86" providerId="LiveId" clId="{75F20C35-FB3A-4EE3-BA05-9EC23C31B805}" dt="2019-05-23T02:33:14.341" v="200" actId="478"/>
          <ac:spMkLst>
            <pc:docMk/>
            <pc:sldMk cId="1506457983" sldId="315"/>
            <ac:spMk id="3" creationId="{4CA04C80-1BAC-494C-B480-C84A25DD9C98}"/>
          </ac:spMkLst>
        </pc:spChg>
        <pc:picChg chg="add del">
          <ac:chgData name="文 佳" userId="00155c76c7931c86" providerId="LiveId" clId="{75F20C35-FB3A-4EE3-BA05-9EC23C31B805}" dt="2019-05-23T02:32:47.471" v="189"/>
          <ac:picMkLst>
            <pc:docMk/>
            <pc:sldMk cId="1506457983" sldId="315"/>
            <ac:picMk id="1026" creationId="{92D1B0A9-3D0C-4008-8FD0-896560526303}"/>
          </ac:picMkLst>
        </pc:picChg>
        <pc:picChg chg="add del">
          <ac:chgData name="文 佳" userId="00155c76c7931c86" providerId="LiveId" clId="{75F20C35-FB3A-4EE3-BA05-9EC23C31B805}" dt="2019-05-23T02:32:49.889" v="191"/>
          <ac:picMkLst>
            <pc:docMk/>
            <pc:sldMk cId="1506457983" sldId="315"/>
            <ac:picMk id="1027" creationId="{690FE90E-41BB-44EA-8084-C936C66B85C6}"/>
          </ac:picMkLst>
        </pc:picChg>
        <pc:picChg chg="add del mod">
          <ac:chgData name="文 佳" userId="00155c76c7931c86" providerId="LiveId" clId="{75F20C35-FB3A-4EE3-BA05-9EC23C31B805}" dt="2019-05-23T02:33:07.621" v="197"/>
          <ac:picMkLst>
            <pc:docMk/>
            <pc:sldMk cId="1506457983" sldId="315"/>
            <ac:picMk id="1028" creationId="{A8604953-1B4E-47E8-B87D-C84D049A19DD}"/>
          </ac:picMkLst>
        </pc:picChg>
        <pc:picChg chg="add del">
          <ac:chgData name="文 佳" userId="00155c76c7931c86" providerId="LiveId" clId="{75F20C35-FB3A-4EE3-BA05-9EC23C31B805}" dt="2019-05-23T02:33:10.474" v="199"/>
          <ac:picMkLst>
            <pc:docMk/>
            <pc:sldMk cId="1506457983" sldId="315"/>
            <ac:picMk id="1029" creationId="{5C7BD65A-B0A1-47A1-A6BA-5A053665B5CF}"/>
          </ac:picMkLst>
        </pc:picChg>
        <pc:picChg chg="add mod">
          <ac:chgData name="文 佳" userId="00155c76c7931c86" providerId="LiveId" clId="{75F20C35-FB3A-4EE3-BA05-9EC23C31B805}" dt="2019-05-23T02:33:27.765" v="206" actId="14100"/>
          <ac:picMkLst>
            <pc:docMk/>
            <pc:sldMk cId="1506457983" sldId="315"/>
            <ac:picMk id="1030" creationId="{8C8B0CF1-6FEB-42E4-99DB-BBF31929295F}"/>
          </ac:picMkLst>
        </pc:picChg>
      </pc:sldChg>
      <pc:sldChg chg="modSp add">
        <pc:chgData name="文 佳" userId="00155c76c7931c86" providerId="LiveId" clId="{75F20C35-FB3A-4EE3-BA05-9EC23C31B805}" dt="2019-05-23T02:37:48.641" v="358"/>
        <pc:sldMkLst>
          <pc:docMk/>
          <pc:sldMk cId="3258365271" sldId="316"/>
        </pc:sldMkLst>
        <pc:spChg chg="mod">
          <ac:chgData name="文 佳" userId="00155c76c7931c86" providerId="LiveId" clId="{75F20C35-FB3A-4EE3-BA05-9EC23C31B805}" dt="2019-05-23T02:33:44.477" v="225"/>
          <ac:spMkLst>
            <pc:docMk/>
            <pc:sldMk cId="3258365271" sldId="316"/>
            <ac:spMk id="2" creationId="{DBF6ABD8-E7FC-4FD4-B2D2-A255DF7CE114}"/>
          </ac:spMkLst>
        </pc:spChg>
        <pc:spChg chg="mod">
          <ac:chgData name="文 佳" userId="00155c76c7931c86" providerId="LiveId" clId="{75F20C35-FB3A-4EE3-BA05-9EC23C31B805}" dt="2019-05-23T02:37:48.641" v="358"/>
          <ac:spMkLst>
            <pc:docMk/>
            <pc:sldMk cId="3258365271" sldId="316"/>
            <ac:spMk id="3" creationId="{A1752007-CC8D-490D-AD1C-42EDFE390A17}"/>
          </ac:spMkLst>
        </pc:spChg>
      </pc:sldChg>
      <pc:sldChg chg="modSp add">
        <pc:chgData name="文 佳" userId="00155c76c7931c86" providerId="LiveId" clId="{75F20C35-FB3A-4EE3-BA05-9EC23C31B805}" dt="2019-05-23T02:44:15.934" v="511" actId="404"/>
        <pc:sldMkLst>
          <pc:docMk/>
          <pc:sldMk cId="889810677" sldId="317"/>
        </pc:sldMkLst>
        <pc:spChg chg="mod">
          <ac:chgData name="文 佳" userId="00155c76c7931c86" providerId="LiveId" clId="{75F20C35-FB3A-4EE3-BA05-9EC23C31B805}" dt="2019-05-23T02:38:07.051" v="376"/>
          <ac:spMkLst>
            <pc:docMk/>
            <pc:sldMk cId="889810677" sldId="317"/>
            <ac:spMk id="2" creationId="{108B38F7-1DF2-40CF-A9DA-BF274276964C}"/>
          </ac:spMkLst>
        </pc:spChg>
        <pc:spChg chg="mod">
          <ac:chgData name="文 佳" userId="00155c76c7931c86" providerId="LiveId" clId="{75F20C35-FB3A-4EE3-BA05-9EC23C31B805}" dt="2019-05-23T02:44:15.934" v="511" actId="404"/>
          <ac:spMkLst>
            <pc:docMk/>
            <pc:sldMk cId="889810677" sldId="317"/>
            <ac:spMk id="3" creationId="{8D080D11-281F-47DF-AFA8-F4B892665D75}"/>
          </ac:spMkLst>
        </pc:spChg>
      </pc:sldChg>
      <pc:sldChg chg="modSp add">
        <pc:chgData name="文 佳" userId="00155c76c7931c86" providerId="LiveId" clId="{75F20C35-FB3A-4EE3-BA05-9EC23C31B805}" dt="2019-05-23T02:55:50.800" v="756" actId="179"/>
        <pc:sldMkLst>
          <pc:docMk/>
          <pc:sldMk cId="2783951104" sldId="318"/>
        </pc:sldMkLst>
        <pc:spChg chg="mod">
          <ac:chgData name="文 佳" userId="00155c76c7931c86" providerId="LiveId" clId="{75F20C35-FB3A-4EE3-BA05-9EC23C31B805}" dt="2019-05-23T02:47:58.829" v="534"/>
          <ac:spMkLst>
            <pc:docMk/>
            <pc:sldMk cId="2783951104" sldId="318"/>
            <ac:spMk id="2" creationId="{DC4D0E27-4F04-447C-BAAF-CEE0F1D42E06}"/>
          </ac:spMkLst>
        </pc:spChg>
        <pc:spChg chg="mod">
          <ac:chgData name="文 佳" userId="00155c76c7931c86" providerId="LiveId" clId="{75F20C35-FB3A-4EE3-BA05-9EC23C31B805}" dt="2019-05-23T02:55:50.800" v="756" actId="179"/>
          <ac:spMkLst>
            <pc:docMk/>
            <pc:sldMk cId="2783951104" sldId="318"/>
            <ac:spMk id="3" creationId="{166CC6D8-036C-46C9-A9E9-513F96F71F72}"/>
          </ac:spMkLst>
        </pc:spChg>
      </pc:sldChg>
      <pc:sldChg chg="add del">
        <pc:chgData name="文 佳" userId="00155c76c7931c86" providerId="LiveId" clId="{75F20C35-FB3A-4EE3-BA05-9EC23C31B805}" dt="2019-05-23T02:47:49.105" v="513"/>
        <pc:sldMkLst>
          <pc:docMk/>
          <pc:sldMk cId="2802968300" sldId="318"/>
        </pc:sldMkLst>
      </pc:sldChg>
      <pc:sldChg chg="add del">
        <pc:chgData name="文 佳" userId="00155c76c7931c86" providerId="LiveId" clId="{75F20C35-FB3A-4EE3-BA05-9EC23C31B805}" dt="2019-05-23T02:57:33.284" v="809"/>
        <pc:sldMkLst>
          <pc:docMk/>
          <pc:sldMk cId="282595136" sldId="319"/>
        </pc:sldMkLst>
      </pc:sldChg>
      <pc:sldChg chg="modSp add">
        <pc:chgData name="文 佳" userId="00155c76c7931c86" providerId="LiveId" clId="{75F20C35-FB3A-4EE3-BA05-9EC23C31B805}" dt="2019-05-23T02:58:08.479" v="893" actId="113"/>
        <pc:sldMkLst>
          <pc:docMk/>
          <pc:sldMk cId="403277902" sldId="319"/>
        </pc:sldMkLst>
        <pc:spChg chg="mod">
          <ac:chgData name="文 佳" userId="00155c76c7931c86" providerId="LiveId" clId="{75F20C35-FB3A-4EE3-BA05-9EC23C31B805}" dt="2019-05-23T02:58:08.479" v="893" actId="113"/>
          <ac:spMkLst>
            <pc:docMk/>
            <pc:sldMk cId="403277902" sldId="319"/>
            <ac:spMk id="3" creationId="{BD73A363-23DF-4F11-A726-1820130DCD98}"/>
          </ac:spMkLst>
        </pc:spChg>
      </pc:sldChg>
      <pc:sldChg chg="add del">
        <pc:chgData name="文 佳" userId="00155c76c7931c86" providerId="LiveId" clId="{75F20C35-FB3A-4EE3-BA05-9EC23C31B805}" dt="2019-05-23T02:57:31.399" v="807"/>
        <pc:sldMkLst>
          <pc:docMk/>
          <pc:sldMk cId="3889604896" sldId="319"/>
        </pc:sldMkLst>
      </pc:sldChg>
      <pc:sldChg chg="modSp add">
        <pc:chgData name="文 佳" userId="00155c76c7931c86" providerId="LiveId" clId="{75F20C35-FB3A-4EE3-BA05-9EC23C31B805}" dt="2019-05-23T02:58:32.886" v="899" actId="5793"/>
        <pc:sldMkLst>
          <pc:docMk/>
          <pc:sldMk cId="1150064871" sldId="320"/>
        </pc:sldMkLst>
        <pc:spChg chg="mod">
          <ac:chgData name="文 佳" userId="00155c76c7931c86" providerId="LiveId" clId="{75F20C35-FB3A-4EE3-BA05-9EC23C31B805}" dt="2019-05-23T02:58:32.886" v="899" actId="5793"/>
          <ac:spMkLst>
            <pc:docMk/>
            <pc:sldMk cId="1150064871" sldId="320"/>
            <ac:spMk id="3" creationId="{BD73A363-23DF-4F11-A726-1820130DCD98}"/>
          </ac:spMkLst>
        </pc:spChg>
      </pc:sldChg>
      <pc:sldChg chg="modSp add">
        <pc:chgData name="文 佳" userId="00155c76c7931c86" providerId="LiveId" clId="{75F20C35-FB3A-4EE3-BA05-9EC23C31B805}" dt="2019-05-23T02:58:58.485" v="903"/>
        <pc:sldMkLst>
          <pc:docMk/>
          <pc:sldMk cId="907467729" sldId="321"/>
        </pc:sldMkLst>
        <pc:spChg chg="mod">
          <ac:chgData name="文 佳" userId="00155c76c7931c86" providerId="LiveId" clId="{75F20C35-FB3A-4EE3-BA05-9EC23C31B805}" dt="2019-05-23T02:58:58.485" v="903"/>
          <ac:spMkLst>
            <pc:docMk/>
            <pc:sldMk cId="907467729" sldId="321"/>
            <ac:spMk id="3" creationId="{BD73A363-23DF-4F11-A726-1820130DCD98}"/>
          </ac:spMkLst>
        </pc:spChg>
      </pc:sldChg>
      <pc:sldChg chg="modSp add">
        <pc:chgData name="文 佳" userId="00155c76c7931c86" providerId="LiveId" clId="{75F20C35-FB3A-4EE3-BA05-9EC23C31B805}" dt="2019-05-23T02:59:19.843" v="925" actId="404"/>
        <pc:sldMkLst>
          <pc:docMk/>
          <pc:sldMk cId="67467276" sldId="322"/>
        </pc:sldMkLst>
        <pc:spChg chg="mod">
          <ac:chgData name="文 佳" userId="00155c76c7931c86" providerId="LiveId" clId="{75F20C35-FB3A-4EE3-BA05-9EC23C31B805}" dt="2019-05-23T02:59:09.574" v="922"/>
          <ac:spMkLst>
            <pc:docMk/>
            <pc:sldMk cId="67467276" sldId="322"/>
            <ac:spMk id="2" creationId="{4F205718-CB5F-4A3F-8457-87DF1287F24A}"/>
          </ac:spMkLst>
        </pc:spChg>
        <pc:spChg chg="mod">
          <ac:chgData name="文 佳" userId="00155c76c7931c86" providerId="LiveId" clId="{75F20C35-FB3A-4EE3-BA05-9EC23C31B805}" dt="2019-05-23T02:59:19.843" v="925" actId="404"/>
          <ac:spMkLst>
            <pc:docMk/>
            <pc:sldMk cId="67467276" sldId="322"/>
            <ac:spMk id="3" creationId="{7634EFA8-39F6-41CB-AB0E-B176DB9CA434}"/>
          </ac:spMkLst>
        </pc:spChg>
      </pc:sldChg>
      <pc:sldMasterChg chg="modSldLayout">
        <pc:chgData name="文 佳" userId="00155c76c7931c86" providerId="LiveId" clId="{75F20C35-FB3A-4EE3-BA05-9EC23C31B805}" dt="2019-05-23T02:27:59.907" v="158" actId="2710"/>
        <pc:sldMasterMkLst>
          <pc:docMk/>
          <pc:sldMasterMk cId="142855724" sldId="2147483660"/>
        </pc:sldMasterMkLst>
        <pc:sldLayoutChg chg="addSp delSp modSp">
          <pc:chgData name="文 佳" userId="00155c76c7931c86" providerId="LiveId" clId="{75F20C35-FB3A-4EE3-BA05-9EC23C31B805}" dt="2019-05-23T02:27:59.907" v="158" actId="2710"/>
          <pc:sldLayoutMkLst>
            <pc:docMk/>
            <pc:sldMasterMk cId="142855724" sldId="2147483660"/>
            <pc:sldLayoutMk cId="2691159317" sldId="2147483687"/>
          </pc:sldLayoutMkLst>
          <pc:spChg chg="add del">
            <ac:chgData name="文 佳" userId="00155c76c7931c86" providerId="LiveId" clId="{75F20C35-FB3A-4EE3-BA05-9EC23C31B805}" dt="2019-05-23T02:25:49.596" v="151" actId="11529"/>
            <ac:spMkLst>
              <pc:docMk/>
              <pc:sldMasterMk cId="142855724" sldId="2147483660"/>
              <pc:sldLayoutMk cId="2691159317" sldId="2147483687"/>
              <ac:spMk id="3" creationId="{DEC4A143-A243-496F-B168-80A665E6361D}"/>
            </ac:spMkLst>
          </pc:spChg>
          <pc:spChg chg="add mod">
            <ac:chgData name="文 佳" userId="00155c76c7931c86" providerId="LiveId" clId="{75F20C35-FB3A-4EE3-BA05-9EC23C31B805}" dt="2019-05-23T02:27:59.907" v="158" actId="2710"/>
            <ac:spMkLst>
              <pc:docMk/>
              <pc:sldMasterMk cId="142855724" sldId="2147483660"/>
              <pc:sldLayoutMk cId="2691159317" sldId="2147483687"/>
              <ac:spMk id="4" creationId="{04108EC1-1CF8-484B-BBBA-D5212E0D253C}"/>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5C123-D6CD-4046-9E13-CA7186604EF0}" type="datetimeFigureOut">
              <a:rPr lang="zh-CN" altLang="en-US" smtClean="0"/>
              <a:pPr/>
              <a:t>2022/3/27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89000D-5344-416A-A6D3-78D1717783EF}" type="slidenum">
              <a:rPr lang="zh-CN" altLang="en-US" smtClean="0"/>
              <a:pPr/>
              <a:t>‹#›</a:t>
            </a:fld>
            <a:endParaRPr lang="zh-CN" altLang="en-US"/>
          </a:p>
        </p:txBody>
      </p:sp>
    </p:spTree>
    <p:extLst>
      <p:ext uri="{BB962C8B-B14F-4D97-AF65-F5344CB8AC3E}">
        <p14:creationId xmlns:p14="http://schemas.microsoft.com/office/powerpoint/2010/main" val="16363133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26DC34-D585-42D5-89F7-991AD639A885}" type="datetimeFigureOut">
              <a:rPr lang="zh-CN" altLang="en-US" smtClean="0"/>
              <a:pPr/>
              <a:t>2022/3/27</a:t>
            </a:fld>
            <a:endParaRPr lang="zh-CN" altLang="en-US"/>
          </a:p>
        </p:txBody>
      </p:sp>
      <p:sp>
        <p:nvSpPr>
          <p:cNvPr id="4" name="幻灯片图像占位符 3"/>
          <p:cNvSpPr>
            <a:spLocks noGrp="1" noRot="1" noChangeAspect="1"/>
          </p:cNvSpPr>
          <p:nvPr>
            <p:ph type="sldImg" idx="2"/>
          </p:nvPr>
        </p:nvSpPr>
        <p:spPr>
          <a:xfrm>
            <a:off x="228600" y="630237"/>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2743B-58E3-4952-98AC-60B7F3305738}" type="slidenum">
              <a:rPr lang="zh-CN" altLang="en-US" smtClean="0"/>
              <a:pPr/>
              <a:t>‹#›</a:t>
            </a:fld>
            <a:endParaRPr lang="zh-CN" altLang="en-US"/>
          </a:p>
        </p:txBody>
      </p:sp>
    </p:spTree>
    <p:extLst>
      <p:ext uri="{BB962C8B-B14F-4D97-AF65-F5344CB8AC3E}">
        <p14:creationId xmlns:p14="http://schemas.microsoft.com/office/powerpoint/2010/main" val="398766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 y="630238"/>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pPr/>
              <a:t>1</a:t>
            </a:fld>
            <a:endParaRPr lang="zh-CN" altLang="en-US"/>
          </a:p>
        </p:txBody>
      </p:sp>
    </p:spTree>
    <p:extLst>
      <p:ext uri="{BB962C8B-B14F-4D97-AF65-F5344CB8AC3E}">
        <p14:creationId xmlns:p14="http://schemas.microsoft.com/office/powerpoint/2010/main" val="1588230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 y="630238"/>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pPr/>
              <a:t>2</a:t>
            </a:fld>
            <a:endParaRPr lang="zh-CN" altLang="en-US"/>
          </a:p>
        </p:txBody>
      </p:sp>
    </p:spTree>
    <p:extLst>
      <p:ext uri="{BB962C8B-B14F-4D97-AF65-F5344CB8AC3E}">
        <p14:creationId xmlns:p14="http://schemas.microsoft.com/office/powerpoint/2010/main" val="3233753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 y="630238"/>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pPr/>
              <a:t>3</a:t>
            </a:fld>
            <a:endParaRPr lang="zh-CN" altLang="en-US"/>
          </a:p>
        </p:txBody>
      </p:sp>
    </p:spTree>
    <p:extLst>
      <p:ext uri="{BB962C8B-B14F-4D97-AF65-F5344CB8AC3E}">
        <p14:creationId xmlns:p14="http://schemas.microsoft.com/office/powerpoint/2010/main" val="685855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228600" y="630238"/>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5</a:t>
            </a:fld>
            <a:endParaRPr lang="zh-CN" altLang="en-US" smtClean="0"/>
          </a:p>
        </p:txBody>
      </p:sp>
    </p:spTree>
    <p:extLst>
      <p:ext uri="{BB962C8B-B14F-4D97-AF65-F5344CB8AC3E}">
        <p14:creationId xmlns:p14="http://schemas.microsoft.com/office/powerpoint/2010/main" val="144288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 y="630238"/>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pPr/>
              <a:t>12</a:t>
            </a:fld>
            <a:endParaRPr lang="zh-CN" altLang="en-US"/>
          </a:p>
        </p:txBody>
      </p:sp>
    </p:spTree>
    <p:extLst>
      <p:ext uri="{BB962C8B-B14F-4D97-AF65-F5344CB8AC3E}">
        <p14:creationId xmlns:p14="http://schemas.microsoft.com/office/powerpoint/2010/main" val="846683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 y="630238"/>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E2743B-58E3-4952-98AC-60B7F3305738}" type="slidenum">
              <a:rPr lang="zh-CN" altLang="en-US" smtClean="0"/>
              <a:pPr/>
              <a:t>30</a:t>
            </a:fld>
            <a:endParaRPr lang="zh-CN" altLang="en-US"/>
          </a:p>
        </p:txBody>
      </p:sp>
    </p:spTree>
    <p:extLst>
      <p:ext uri="{BB962C8B-B14F-4D97-AF65-F5344CB8AC3E}">
        <p14:creationId xmlns:p14="http://schemas.microsoft.com/office/powerpoint/2010/main" val="1081265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 y="630238"/>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pPr/>
              <a:t>34</a:t>
            </a:fld>
            <a:endParaRPr lang="zh-CN" altLang="en-US"/>
          </a:p>
        </p:txBody>
      </p:sp>
    </p:spTree>
    <p:extLst>
      <p:ext uri="{BB962C8B-B14F-4D97-AF65-F5344CB8AC3E}">
        <p14:creationId xmlns:p14="http://schemas.microsoft.com/office/powerpoint/2010/main" val="448873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 y="630238"/>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E2743B-58E3-4952-98AC-60B7F3305738}" type="slidenum">
              <a:rPr lang="zh-CN" altLang="en-US" smtClean="0"/>
              <a:pPr/>
              <a:t>45</a:t>
            </a:fld>
            <a:endParaRPr lang="zh-CN" altLang="en-US"/>
          </a:p>
        </p:txBody>
      </p:sp>
    </p:spTree>
    <p:extLst>
      <p:ext uri="{BB962C8B-B14F-4D97-AF65-F5344CB8AC3E}">
        <p14:creationId xmlns:p14="http://schemas.microsoft.com/office/powerpoint/2010/main" val="3101642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15064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53108" y="299796"/>
            <a:ext cx="8015583" cy="535531"/>
          </a:xfrm>
          <a:prstGeom prst="rect">
            <a:avLst/>
          </a:prstGeom>
          <a:noFill/>
        </p:spPr>
        <p:txBody>
          <a:bodyPr wrap="square" rtlCol="0" anchor="ctr" anchorCtr="0">
            <a:spAutoFit/>
          </a:bodyPr>
          <a:lstStyle>
            <a:lvl1pPr>
              <a:defRPr lang="zh-CN" altLang="en-US" sz="3200" b="1">
                <a:gradFill flip="none" rotWithShape="1">
                  <a:gsLst>
                    <a:gs pos="0">
                      <a:schemeClr val="tx1">
                        <a:lumMod val="75000"/>
                        <a:lumOff val="25000"/>
                      </a:schemeClr>
                    </a:gs>
                    <a:gs pos="99000">
                      <a:schemeClr val="tx1">
                        <a:lumMod val="50000"/>
                        <a:lumOff val="50000"/>
                      </a:schemeClr>
                    </a:gs>
                  </a:gsLst>
                  <a:lin ang="16200000" scaled="1"/>
                  <a:tileRect/>
                </a:gradFill>
                <a:latin typeface="微软雅黑" panose="020B0503020204020204" pitchFamily="34" charset="-122"/>
                <a:ea typeface="+mn-ea"/>
                <a:cs typeface="+mn-cs"/>
              </a:defRPr>
            </a:lvl1pPr>
          </a:lstStyle>
          <a:p>
            <a:pPr marL="0" lvl="0" indent="0">
              <a:spcBef>
                <a:spcPts val="1000"/>
              </a:spcBef>
              <a:buFontTx/>
            </a:pPr>
            <a:r>
              <a:rPr lang="zh-CN" altLang="en-US"/>
              <a:t>单击此处编辑母版标题样式</a:t>
            </a:r>
          </a:p>
        </p:txBody>
      </p:sp>
      <p:sp>
        <p:nvSpPr>
          <p:cNvPr id="5" name="椭圆 4"/>
          <p:cNvSpPr>
            <a:spLocks noChangeAspect="1"/>
          </p:cNvSpPr>
          <p:nvPr userDrawn="1"/>
        </p:nvSpPr>
        <p:spPr>
          <a:xfrm>
            <a:off x="708348" y="341440"/>
            <a:ext cx="238542" cy="238544"/>
          </a:xfrm>
          <a:prstGeom prst="ellipse">
            <a:avLst/>
          </a:prstGeom>
          <a:gradFill>
            <a:gsLst>
              <a:gs pos="1000">
                <a:schemeClr val="accent1">
                  <a:lumMod val="20000"/>
                  <a:lumOff val="80000"/>
                </a:schemeClr>
              </a:gs>
              <a:gs pos="60000">
                <a:srgbClr val="A5A5A5"/>
              </a:gs>
              <a:gs pos="100000">
                <a:srgbClr val="A5A5A5"/>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a:spLocks noChangeAspect="1"/>
          </p:cNvSpPr>
          <p:nvPr userDrawn="1"/>
        </p:nvSpPr>
        <p:spPr>
          <a:xfrm>
            <a:off x="828780" y="736168"/>
            <a:ext cx="278298" cy="278301"/>
          </a:xfrm>
          <a:prstGeom prst="ellipse">
            <a:avLst/>
          </a:prstGeom>
          <a:gradFill>
            <a:gsLst>
              <a:gs pos="1000">
                <a:schemeClr val="accent4">
                  <a:lumMod val="20000"/>
                  <a:lumOff val="80000"/>
                </a:schemeClr>
              </a:gs>
              <a:gs pos="60000">
                <a:srgbClr val="009999"/>
              </a:gs>
              <a:gs pos="100000">
                <a:srgbClr val="009999"/>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a:spLocks noChangeAspect="1"/>
          </p:cNvSpPr>
          <p:nvPr userDrawn="1"/>
        </p:nvSpPr>
        <p:spPr>
          <a:xfrm>
            <a:off x="274609" y="360716"/>
            <a:ext cx="556599" cy="556603"/>
          </a:xfrm>
          <a:prstGeom prst="ellipse">
            <a:avLst/>
          </a:prstGeom>
          <a:gradFill>
            <a:gsLst>
              <a:gs pos="1000">
                <a:schemeClr val="accent4">
                  <a:lumMod val="20000"/>
                  <a:lumOff val="80000"/>
                </a:schemeClr>
              </a:gs>
              <a:gs pos="60000">
                <a:srgbClr val="009999"/>
              </a:gs>
              <a:gs pos="100000">
                <a:srgbClr val="009999"/>
              </a:gs>
            </a:gsLst>
            <a:lin ang="5400000" scaled="1"/>
          </a:gradFill>
          <a:ln w="254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内容占位符 3">
            <a:extLst>
              <a:ext uri="{FF2B5EF4-FFF2-40B4-BE49-F238E27FC236}">
                <a16:creationId xmlns="" xmlns:a16="http://schemas.microsoft.com/office/drawing/2014/main" id="{04108EC1-1CF8-484B-BBBA-D5212E0D253C}"/>
              </a:ext>
            </a:extLst>
          </p:cNvPr>
          <p:cNvSpPr>
            <a:spLocks noGrp="1"/>
          </p:cNvSpPr>
          <p:nvPr>
            <p:ph sz="quarter" idx="10"/>
          </p:nvPr>
        </p:nvSpPr>
        <p:spPr>
          <a:xfrm>
            <a:off x="708025" y="1514475"/>
            <a:ext cx="10402888" cy="4840288"/>
          </a:xfrm>
          <a:prstGeom prst="rect">
            <a:avLst/>
          </a:prstGeom>
        </p:spPr>
        <p:txBody>
          <a:bodyPr/>
          <a:lstStyle>
            <a:lvl1pPr>
              <a:lnSpc>
                <a:spcPct val="150000"/>
              </a:lnSpc>
              <a:defRPr sz="2800">
                <a:latin typeface="Noto Sans S Chinese Medium"/>
              </a:defRPr>
            </a:lvl1pPr>
            <a:lvl2pPr>
              <a:lnSpc>
                <a:spcPct val="150000"/>
              </a:lnSpc>
              <a:defRPr sz="2400">
                <a:latin typeface="Noto Sans S Chinese Medium"/>
              </a:defRPr>
            </a:lvl2pPr>
            <a:lvl3pPr>
              <a:lnSpc>
                <a:spcPct val="150000"/>
              </a:lnSpc>
              <a:defRPr sz="2000">
                <a:latin typeface="Noto Sans S Chinese Medium"/>
              </a:defRPr>
            </a:lvl3pPr>
            <a:lvl4pPr>
              <a:lnSpc>
                <a:spcPct val="150000"/>
              </a:lnSpc>
              <a:defRPr sz="1800">
                <a:latin typeface="Noto Sans S Chinese Medium"/>
              </a:defRPr>
            </a:lvl4pPr>
            <a:lvl5pPr>
              <a:lnSpc>
                <a:spcPct val="150000"/>
              </a:lnSpc>
              <a:defRPr sz="1800">
                <a:latin typeface="Noto Sans S Chinese Medium"/>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2691159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矩形 3"/>
          <p:cNvSpPr/>
          <p:nvPr userDrawn="1"/>
        </p:nvSpPr>
        <p:spPr>
          <a:xfrm>
            <a:off x="8325228" y="6545425"/>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1113545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内容页">
    <p:spTree>
      <p:nvGrpSpPr>
        <p:cNvPr id="1" name=""/>
        <p:cNvGrpSpPr/>
        <p:nvPr/>
      </p:nvGrpSpPr>
      <p:grpSpPr>
        <a:xfrm>
          <a:off x="0" y="0"/>
          <a:ext cx="0" cy="0"/>
          <a:chOff x="0" y="0"/>
          <a:chExt cx="0" cy="0"/>
        </a:xfrm>
      </p:grpSpPr>
      <p:sp>
        <p:nvSpPr>
          <p:cNvPr id="6" name="Rectangle 12">
            <a:extLst>
              <a:ext uri="{FF2B5EF4-FFF2-40B4-BE49-F238E27FC236}">
                <a16:creationId xmlns="" xmlns:a16="http://schemas.microsoft.com/office/drawing/2014/main" id="{CB4186AB-62A9-43F6-B5A6-C28D15BDEC58}"/>
              </a:ext>
            </a:extLst>
          </p:cNvPr>
          <p:cNvSpPr>
            <a:spLocks noChangeArrowheads="1"/>
          </p:cNvSpPr>
          <p:nvPr/>
        </p:nvSpPr>
        <p:spPr bwMode="auto">
          <a:xfrm>
            <a:off x="9937750" y="6392863"/>
            <a:ext cx="5715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900">
                <a:solidFill>
                  <a:srgbClr val="000000"/>
                </a:solidFill>
                <a:latin typeface="Arial" panose="020B0604020202020204" pitchFamily="34" charset="0"/>
                <a:ea typeface="宋体" panose="02010600030101010101" pitchFamily="2" charset="-122"/>
              </a:defRPr>
            </a:lvl1pPr>
            <a:lvl2pPr marL="742950" indent="-285750">
              <a:defRPr kumimoji="1" sz="900">
                <a:solidFill>
                  <a:srgbClr val="000000"/>
                </a:solidFill>
                <a:latin typeface="Arial" panose="020B0604020202020204" pitchFamily="34" charset="0"/>
                <a:ea typeface="宋体" panose="02010600030101010101" pitchFamily="2" charset="-122"/>
              </a:defRPr>
            </a:lvl2pPr>
            <a:lvl3pPr marL="1143000" indent="-228600">
              <a:defRPr kumimoji="1" sz="900">
                <a:solidFill>
                  <a:srgbClr val="000000"/>
                </a:solidFill>
                <a:latin typeface="Arial" panose="020B0604020202020204" pitchFamily="34" charset="0"/>
                <a:ea typeface="宋体" panose="02010600030101010101" pitchFamily="2" charset="-122"/>
              </a:defRPr>
            </a:lvl3pPr>
            <a:lvl4pPr marL="1600200" indent="-228600">
              <a:defRPr kumimoji="1" sz="900">
                <a:solidFill>
                  <a:srgbClr val="000000"/>
                </a:solidFill>
                <a:latin typeface="Arial" panose="020B0604020202020204" pitchFamily="34" charset="0"/>
                <a:ea typeface="宋体" panose="02010600030101010101" pitchFamily="2" charset="-122"/>
              </a:defRPr>
            </a:lvl4pPr>
            <a:lvl5pPr marL="2057400" indent="-228600">
              <a:defRPr kumimoji="1"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9pPr>
          </a:lstStyle>
          <a:p>
            <a:pPr algn="ctr" eaLnBrk="1" hangingPunct="1">
              <a:defRPr/>
            </a:pPr>
            <a:r>
              <a:rPr kumimoji="0" lang="en-US" altLang="zh-CN" sz="1050" dirty="0">
                <a:solidFill>
                  <a:srgbClr val="7F7F7F"/>
                </a:solidFill>
                <a:cs typeface="Arial" panose="020B0604020202020204" pitchFamily="34" charset="0"/>
              </a:rPr>
              <a:t> </a:t>
            </a:r>
            <a:fld id="{BF5A7633-5557-4BC5-8B38-B33A9D9F18A1}" type="slidenum">
              <a:rPr kumimoji="0" lang="en-US" altLang="zh-CN" sz="1050" smtClean="0">
                <a:solidFill>
                  <a:schemeClr val="bg1"/>
                </a:solidFill>
                <a:cs typeface="Arial" panose="020B0604020202020204" pitchFamily="34" charset="0"/>
              </a:rPr>
              <a:pPr algn="ctr" eaLnBrk="1" hangingPunct="1">
                <a:defRPr/>
              </a:pPr>
              <a:t>‹#›</a:t>
            </a:fld>
            <a:endParaRPr kumimoji="0" lang="en-US" altLang="zh-CN" sz="1050" dirty="0">
              <a:solidFill>
                <a:schemeClr val="bg1"/>
              </a:solidFill>
              <a:cs typeface="Arial" panose="020B0604020202020204" pitchFamily="34" charset="0"/>
            </a:endParaRPr>
          </a:p>
        </p:txBody>
      </p:sp>
      <p:cxnSp>
        <p:nvCxnSpPr>
          <p:cNvPr id="7" name="直接连接符 19">
            <a:extLst>
              <a:ext uri="{FF2B5EF4-FFF2-40B4-BE49-F238E27FC236}">
                <a16:creationId xmlns="" xmlns:a16="http://schemas.microsoft.com/office/drawing/2014/main" id="{068E5372-9767-4F9B-BF0E-0F683E5C1902}"/>
              </a:ext>
            </a:extLst>
          </p:cNvPr>
          <p:cNvCxnSpPr>
            <a:cxnSpLocks/>
            <a:stCxn id="6" idx="3"/>
          </p:cNvCxnSpPr>
          <p:nvPr/>
        </p:nvCxnSpPr>
        <p:spPr>
          <a:xfrm>
            <a:off x="10509251" y="6508750"/>
            <a:ext cx="1019176" cy="0"/>
          </a:xfrm>
          <a:prstGeom prst="line">
            <a:avLst/>
          </a:prstGeom>
          <a:ln w="9525">
            <a:solidFill>
              <a:srgbClr val="FFA20D"/>
            </a:solidFill>
          </a:ln>
        </p:spPr>
        <p:style>
          <a:lnRef idx="1">
            <a:schemeClr val="accent1"/>
          </a:lnRef>
          <a:fillRef idx="0">
            <a:schemeClr val="accent1"/>
          </a:fillRef>
          <a:effectRef idx="0">
            <a:schemeClr val="accent1"/>
          </a:effectRef>
          <a:fontRef idx="minor">
            <a:schemeClr val="tx1"/>
          </a:fontRef>
        </p:style>
      </p:cxnSp>
      <p:cxnSp>
        <p:nvCxnSpPr>
          <p:cNvPr id="9" name="直接连接符 14">
            <a:extLst>
              <a:ext uri="{FF2B5EF4-FFF2-40B4-BE49-F238E27FC236}">
                <a16:creationId xmlns="" xmlns:a16="http://schemas.microsoft.com/office/drawing/2014/main" id="{7A53ABF0-AE1C-4005-AE28-87F676E4C151}"/>
              </a:ext>
            </a:extLst>
          </p:cNvPr>
          <p:cNvCxnSpPr>
            <a:cxnSpLocks/>
          </p:cNvCxnSpPr>
          <p:nvPr/>
        </p:nvCxnSpPr>
        <p:spPr>
          <a:xfrm flipV="1">
            <a:off x="3719514" y="6508750"/>
            <a:ext cx="6218237" cy="0"/>
          </a:xfrm>
          <a:prstGeom prst="line">
            <a:avLst/>
          </a:prstGeom>
          <a:ln>
            <a:solidFill>
              <a:srgbClr val="105BCA"/>
            </a:solidFill>
          </a:ln>
        </p:spPr>
        <p:style>
          <a:lnRef idx="1">
            <a:schemeClr val="accent1"/>
          </a:lnRef>
          <a:fillRef idx="0">
            <a:schemeClr val="accent1"/>
          </a:fillRef>
          <a:effectRef idx="0">
            <a:schemeClr val="accent1"/>
          </a:effectRef>
          <a:fontRef idx="minor">
            <a:schemeClr val="tx1"/>
          </a:fontRef>
        </p:style>
      </p:cxnSp>
      <p:sp>
        <p:nvSpPr>
          <p:cNvPr id="10" name="AutoShape 23">
            <a:extLst>
              <a:ext uri="{FF2B5EF4-FFF2-40B4-BE49-F238E27FC236}">
                <a16:creationId xmlns="" xmlns:a16="http://schemas.microsoft.com/office/drawing/2014/main" id="{B13C618C-0E93-4245-8820-FEDB4121DAF3}"/>
              </a:ext>
            </a:extLst>
          </p:cNvPr>
          <p:cNvSpPr>
            <a:spLocks noChangeArrowheads="1"/>
          </p:cNvSpPr>
          <p:nvPr/>
        </p:nvSpPr>
        <p:spPr bwMode="auto">
          <a:xfrm>
            <a:off x="246064" y="915989"/>
            <a:ext cx="9596437" cy="46037"/>
          </a:xfrm>
          <a:prstGeom prst="rect">
            <a:avLst/>
          </a:prstGeom>
          <a:solidFill>
            <a:srgbClr val="105BCA"/>
          </a:solidFill>
          <a:ln>
            <a:noFill/>
          </a:ln>
          <a:extLst/>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defRPr/>
            </a:pPr>
            <a:endParaRPr lang="zh-CN" altLang="en-US" sz="714"/>
          </a:p>
        </p:txBody>
      </p:sp>
      <p:sp>
        <p:nvSpPr>
          <p:cNvPr id="11" name="AutoShape 23">
            <a:extLst>
              <a:ext uri="{FF2B5EF4-FFF2-40B4-BE49-F238E27FC236}">
                <a16:creationId xmlns="" xmlns:a16="http://schemas.microsoft.com/office/drawing/2014/main" id="{9C59BB13-7EBF-404D-AC39-2C95DB724583}"/>
              </a:ext>
            </a:extLst>
          </p:cNvPr>
          <p:cNvSpPr>
            <a:spLocks noChangeArrowheads="1"/>
          </p:cNvSpPr>
          <p:nvPr/>
        </p:nvSpPr>
        <p:spPr bwMode="auto">
          <a:xfrm>
            <a:off x="9842500" y="915988"/>
            <a:ext cx="1989138" cy="72000"/>
          </a:xfrm>
          <a:prstGeom prst="rect">
            <a:avLst/>
          </a:prstGeom>
          <a:solidFill>
            <a:srgbClr val="FFA20D"/>
          </a:solidFill>
          <a:ln>
            <a:noFill/>
          </a:ln>
          <a:extLst/>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defRPr/>
            </a:pPr>
            <a:endParaRPr lang="zh-CN" altLang="en-US" sz="714"/>
          </a:p>
        </p:txBody>
      </p:sp>
      <p:cxnSp>
        <p:nvCxnSpPr>
          <p:cNvPr id="13" name="直接连接符 19">
            <a:extLst>
              <a:ext uri="{FF2B5EF4-FFF2-40B4-BE49-F238E27FC236}">
                <a16:creationId xmlns="" xmlns:a16="http://schemas.microsoft.com/office/drawing/2014/main" id="{6FFA5EAD-F195-4555-8183-03AFAB0233AD}"/>
              </a:ext>
            </a:extLst>
          </p:cNvPr>
          <p:cNvCxnSpPr>
            <a:cxnSpLocks/>
          </p:cNvCxnSpPr>
          <p:nvPr/>
        </p:nvCxnSpPr>
        <p:spPr>
          <a:xfrm>
            <a:off x="10509251" y="6508750"/>
            <a:ext cx="1019176"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 xmlns:a16="http://schemas.microsoft.com/office/drawing/2014/main" id="{6DA2BCFF-5F33-41F9-AB08-4AC269BB107C}"/>
              </a:ext>
            </a:extLst>
          </p:cNvPr>
          <p:cNvCxnSpPr>
            <a:cxnSpLocks/>
          </p:cNvCxnSpPr>
          <p:nvPr/>
        </p:nvCxnSpPr>
        <p:spPr>
          <a:xfrm flipV="1">
            <a:off x="3719514" y="6508750"/>
            <a:ext cx="6218237" cy="0"/>
          </a:xfrm>
          <a:prstGeom prst="line">
            <a:avLst/>
          </a:prstGeom>
          <a:ln>
            <a:solidFill>
              <a:srgbClr val="006EBC"/>
            </a:solidFill>
          </a:ln>
        </p:spPr>
        <p:style>
          <a:lnRef idx="1">
            <a:schemeClr val="accent1"/>
          </a:lnRef>
          <a:fillRef idx="0">
            <a:schemeClr val="accent1"/>
          </a:fillRef>
          <a:effectRef idx="0">
            <a:schemeClr val="accent1"/>
          </a:effectRef>
          <a:fontRef idx="minor">
            <a:schemeClr val="tx1"/>
          </a:fontRef>
        </p:style>
      </p:cxnSp>
      <p:sp>
        <p:nvSpPr>
          <p:cNvPr id="16" name="AutoShape 23">
            <a:extLst>
              <a:ext uri="{FF2B5EF4-FFF2-40B4-BE49-F238E27FC236}">
                <a16:creationId xmlns="" xmlns:a16="http://schemas.microsoft.com/office/drawing/2014/main" id="{F893C1E2-7E9E-464E-AA5D-7A53ED39CA51}"/>
              </a:ext>
            </a:extLst>
          </p:cNvPr>
          <p:cNvSpPr>
            <a:spLocks noChangeArrowheads="1"/>
          </p:cNvSpPr>
          <p:nvPr/>
        </p:nvSpPr>
        <p:spPr bwMode="auto">
          <a:xfrm>
            <a:off x="246064" y="915988"/>
            <a:ext cx="9596437" cy="72000"/>
          </a:xfrm>
          <a:prstGeom prst="rect">
            <a:avLst/>
          </a:prstGeom>
          <a:solidFill>
            <a:srgbClr val="006EBC"/>
          </a:solidFill>
          <a:ln>
            <a:noFill/>
          </a:ln>
          <a:extLst/>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ct val="50000"/>
              </a:spcBef>
              <a:spcAft>
                <a:spcPts val="0"/>
              </a:spcAft>
              <a:defRPr/>
            </a:pPr>
            <a:endParaRPr lang="zh-CN" altLang="en-US" sz="952"/>
          </a:p>
        </p:txBody>
      </p:sp>
      <p:sp>
        <p:nvSpPr>
          <p:cNvPr id="4" name="内容占位符 2"/>
          <p:cNvSpPr>
            <a:spLocks noGrp="1"/>
          </p:cNvSpPr>
          <p:nvPr>
            <p:ph idx="1"/>
          </p:nvPr>
        </p:nvSpPr>
        <p:spPr>
          <a:xfrm>
            <a:off x="423822" y="1741968"/>
            <a:ext cx="11104601" cy="4369231"/>
          </a:xfrm>
        </p:spPr>
        <p:txBody>
          <a:bodyPr>
            <a:noAutofit/>
          </a:bodyPr>
          <a:lstStyle>
            <a:lvl1pPr marL="272106" indent="-272106">
              <a:lnSpc>
                <a:spcPct val="150000"/>
              </a:lnSpc>
              <a:buClr>
                <a:schemeClr val="bg1"/>
              </a:buClr>
              <a:buFont typeface="Wingdings" panose="05000000000000000000" pitchFamily="2" charset="2"/>
              <a:buChar char="Ø"/>
              <a:defRPr sz="1800" b="0">
                <a:solidFill>
                  <a:schemeClr val="bg1"/>
                </a:solidFill>
                <a:latin typeface="微软雅黑" pitchFamily="34" charset="-122"/>
                <a:ea typeface="微软雅黑" pitchFamily="34" charset="-122"/>
              </a:defRPr>
            </a:lvl1pPr>
            <a:lvl2pPr>
              <a:lnSpc>
                <a:spcPct val="130000"/>
              </a:lnSpc>
              <a:buClr>
                <a:srgbClr val="032089"/>
              </a:buClr>
              <a:buFont typeface="Wingdings" pitchFamily="2" charset="2"/>
              <a:buChar char="l"/>
              <a:defRPr sz="1746" b="0">
                <a:latin typeface="微软雅黑" pitchFamily="34" charset="-122"/>
                <a:ea typeface="微软雅黑" pitchFamily="34" charset="-122"/>
              </a:defRPr>
            </a:lvl2pPr>
            <a:lvl3pPr>
              <a:defRPr sz="1429" b="0">
                <a:latin typeface="微软雅黑" pitchFamily="34" charset="-122"/>
                <a:ea typeface="微软雅黑" pitchFamily="34" charset="-122"/>
              </a:defRPr>
            </a:lvl3pPr>
            <a:lvl4pPr>
              <a:defRPr sz="1429" b="0">
                <a:latin typeface="微软雅黑" pitchFamily="34" charset="-122"/>
                <a:ea typeface="微软雅黑" pitchFamily="34" charset="-122"/>
              </a:defRPr>
            </a:lvl4pPr>
            <a:lvl5pPr>
              <a:defRPr sz="1429" b="0">
                <a:latin typeface="微软雅黑" pitchFamily="34" charset="-122"/>
                <a:ea typeface="微软雅黑" pitchFamily="34" charset="-122"/>
              </a:defRPr>
            </a:lvl5pPr>
          </a:lstStyle>
          <a:p>
            <a:pPr lvl="0"/>
            <a:r>
              <a:rPr lang="zh-CN" altLang="en-US"/>
              <a:t>单击此处编辑母版文本样式</a:t>
            </a:r>
          </a:p>
        </p:txBody>
      </p:sp>
      <p:sp>
        <p:nvSpPr>
          <p:cNvPr id="2" name="标题 1">
            <a:extLst>
              <a:ext uri="{FF2B5EF4-FFF2-40B4-BE49-F238E27FC236}">
                <a16:creationId xmlns="" xmlns:a16="http://schemas.microsoft.com/office/drawing/2014/main" id="{E6DF6BDD-D35F-402A-B27C-8529022DCE92}"/>
              </a:ext>
            </a:extLst>
          </p:cNvPr>
          <p:cNvSpPr>
            <a:spLocks noGrp="1"/>
          </p:cNvSpPr>
          <p:nvPr>
            <p:ph type="title"/>
          </p:nvPr>
        </p:nvSpPr>
        <p:spPr>
          <a:xfrm>
            <a:off x="254878" y="359079"/>
            <a:ext cx="10972801" cy="528176"/>
          </a:xfrm>
        </p:spPr>
        <p:txBody>
          <a:bodyPr/>
          <a:lstStyle>
            <a:lvl1pPr>
              <a:defRPr sz="2400" b="1">
                <a:solidFill>
                  <a:schemeClr val="bg1"/>
                </a:solidFill>
              </a:defRPr>
            </a:lvl1pPr>
          </a:lstStyle>
          <a:p>
            <a:r>
              <a:rPr lang="zh-CN" altLang="en-US"/>
              <a:t>单击此处编辑母版标题样式</a:t>
            </a:r>
            <a:endParaRPr lang="zh-CN" altLang="en-US" dirty="0"/>
          </a:p>
        </p:txBody>
      </p:sp>
      <p:sp>
        <p:nvSpPr>
          <p:cNvPr id="14" name="内容占位符 2">
            <a:extLst>
              <a:ext uri="{FF2B5EF4-FFF2-40B4-BE49-F238E27FC236}">
                <a16:creationId xmlns="" xmlns:a16="http://schemas.microsoft.com/office/drawing/2014/main" id="{EE02724C-0D19-4E9B-828F-1241B79D4616}"/>
              </a:ext>
            </a:extLst>
          </p:cNvPr>
          <p:cNvSpPr>
            <a:spLocks noGrp="1"/>
          </p:cNvSpPr>
          <p:nvPr>
            <p:ph idx="10"/>
          </p:nvPr>
        </p:nvSpPr>
        <p:spPr>
          <a:xfrm>
            <a:off x="423822" y="1138983"/>
            <a:ext cx="11107601" cy="426469"/>
          </a:xfrm>
          <a:noFill/>
          <a:ln>
            <a:noFill/>
          </a:ln>
        </p:spPr>
        <p:txBody>
          <a:bodyPr anchor="ctr">
            <a:noAutofit/>
          </a:bodyPr>
          <a:lstStyle>
            <a:lvl1pPr marL="0" indent="0">
              <a:buNone/>
              <a:defRPr lang="zh-CN" altLang="en-US" sz="2000" b="0" dirty="0" smtClean="0">
                <a:solidFill>
                  <a:schemeClr val="bg1"/>
                </a:solidFill>
                <a:latin typeface="微软雅黑" pitchFamily="34" charset="-122"/>
                <a:ea typeface="微软雅黑" pitchFamily="34" charset="-122"/>
              </a:defRPr>
            </a:lvl1pPr>
          </a:lstStyle>
          <a:p>
            <a:pPr lvl="0"/>
            <a:r>
              <a:rPr lang="zh-CN" altLang="en-US"/>
              <a:t>单击此处编辑母版文本样式</a:t>
            </a:r>
          </a:p>
        </p:txBody>
      </p:sp>
      <p:sp>
        <p:nvSpPr>
          <p:cNvPr id="25" name="AutoShape 23">
            <a:extLst>
              <a:ext uri="{FF2B5EF4-FFF2-40B4-BE49-F238E27FC236}">
                <a16:creationId xmlns="" xmlns:a16="http://schemas.microsoft.com/office/drawing/2014/main" id="{06417AE2-770F-4808-A0F9-12E14588B9C2}"/>
              </a:ext>
            </a:extLst>
          </p:cNvPr>
          <p:cNvSpPr>
            <a:spLocks noChangeArrowheads="1"/>
          </p:cNvSpPr>
          <p:nvPr userDrawn="1"/>
        </p:nvSpPr>
        <p:spPr bwMode="auto">
          <a:xfrm>
            <a:off x="245824" y="916744"/>
            <a:ext cx="9596455" cy="45719"/>
          </a:xfrm>
          <a:prstGeom prst="rect">
            <a:avLst/>
          </a:prstGeom>
          <a:solidFill>
            <a:srgbClr val="064BB2"/>
          </a:solidFill>
          <a:ln>
            <a:noFill/>
          </a:ln>
          <a:extLst/>
        </p:spPr>
        <p:txBody>
          <a:bodyPr wrap="none" lIns="85588" tIns="42794" rIns="85588" bIns="42794"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defRPr/>
            </a:pPr>
            <a:endParaRPr lang="zh-CN" altLang="en-US" sz="840"/>
          </a:p>
        </p:txBody>
      </p:sp>
      <p:sp>
        <p:nvSpPr>
          <p:cNvPr id="26" name="AutoShape 23">
            <a:extLst>
              <a:ext uri="{FF2B5EF4-FFF2-40B4-BE49-F238E27FC236}">
                <a16:creationId xmlns="" xmlns:a16="http://schemas.microsoft.com/office/drawing/2014/main" id="{1FA86B6E-AA6B-40BB-810B-D5BC18DB0D77}"/>
              </a:ext>
            </a:extLst>
          </p:cNvPr>
          <p:cNvSpPr>
            <a:spLocks noChangeArrowheads="1"/>
          </p:cNvSpPr>
          <p:nvPr userDrawn="1"/>
        </p:nvSpPr>
        <p:spPr bwMode="auto">
          <a:xfrm>
            <a:off x="9842279" y="916744"/>
            <a:ext cx="1988939" cy="45719"/>
          </a:xfrm>
          <a:prstGeom prst="rect">
            <a:avLst/>
          </a:prstGeom>
          <a:solidFill>
            <a:srgbClr val="FB9708"/>
          </a:solidFill>
          <a:ln>
            <a:noFill/>
          </a:ln>
          <a:extLst/>
        </p:spPr>
        <p:txBody>
          <a:bodyPr wrap="none" lIns="85588" tIns="42794" rIns="85588" bIns="42794"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hangingPunct="1">
              <a:spcBef>
                <a:spcPct val="50000"/>
              </a:spcBef>
              <a:defRPr/>
            </a:pPr>
            <a:endParaRPr lang="zh-CN" altLang="en-US" sz="840"/>
          </a:p>
        </p:txBody>
      </p:sp>
    </p:spTree>
    <p:extLst>
      <p:ext uri="{BB962C8B-B14F-4D97-AF65-F5344CB8AC3E}">
        <p14:creationId xmlns:p14="http://schemas.microsoft.com/office/powerpoint/2010/main" val="186372061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0F34D6F-F29A-4B09-B655-E0971D462D4D}" type="datetimeFigureOut">
              <a:rPr lang="zh-CN" altLang="en-US"/>
              <a:pPr>
                <a:defRPr/>
              </a:pPr>
              <a:t>2022/3/27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E4318774-2AFB-4BC6-A124-21C0A835992E}" type="slidenum">
              <a:rPr lang="zh-CN" altLang="en-US"/>
              <a:pPr>
                <a:defRPr/>
              </a:pPr>
              <a:t>‹#›</a:t>
            </a:fld>
            <a:endParaRPr lang="zh-CN" altLang="en-US"/>
          </a:p>
        </p:txBody>
      </p:sp>
    </p:spTree>
    <p:extLst>
      <p:ext uri="{BB962C8B-B14F-4D97-AF65-F5344CB8AC3E}">
        <p14:creationId xmlns:p14="http://schemas.microsoft.com/office/powerpoint/2010/main" val="1679226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398863" y="0"/>
            <a:ext cx="10272890" cy="980728"/>
          </a:xfrm>
          <a:prstGeom prst="rect">
            <a:avLst/>
          </a:prstGeom>
        </p:spPr>
        <p:txBody>
          <a:bodyPr/>
          <a:lstStyle>
            <a:lvl1pPr algn="l">
              <a:defRPr baseline="0">
                <a:solidFill>
                  <a:schemeClr val="accent3">
                    <a:lumMod val="50000"/>
                  </a:schemeClr>
                </a:solidFill>
                <a:latin typeface="Microsoft Sans Serif" panose="020B0604020202020204" pitchFamily="34" charset="0"/>
                <a:ea typeface="华文楷体" panose="02010600040101010101" pitchFamily="2"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1398863" y="1878044"/>
            <a:ext cx="10272890" cy="2487061"/>
          </a:xfrm>
          <a:prstGeom prst="rect">
            <a:avLst/>
          </a:prstGeom>
        </p:spPr>
        <p:txBody>
          <a:bodyPr anchor="ctr"/>
          <a:lstStyle>
            <a:lvl1pPr marL="285750" indent="-285750">
              <a:lnSpc>
                <a:spcPct val="120000"/>
              </a:lnSpc>
              <a:buClr>
                <a:srgbClr val="83AA67"/>
              </a:buClr>
              <a:buSzPct val="100000"/>
              <a:buFont typeface="Wingdings" panose="05000000000000000000" pitchFamily="2" charset="2"/>
              <a:buChar char="n"/>
              <a:defRPr sz="2000" baseline="0">
                <a:solidFill>
                  <a:schemeClr val="accent3">
                    <a:lumMod val="50000"/>
                  </a:schemeClr>
                </a:solidFill>
                <a:latin typeface="Microsoft Sans Serif" panose="020B0604020202020204" pitchFamily="34" charset="0"/>
                <a:ea typeface="华文楷体" panose="02010600040101010101" pitchFamily="2" charset="-122"/>
              </a:defRPr>
            </a:lvl1pPr>
            <a:lvl2pPr>
              <a:buClr>
                <a:srgbClr val="CD4223"/>
              </a:buClr>
              <a:buSzPct val="144000"/>
              <a:defRPr sz="1800" baseline="0">
                <a:latin typeface="Microsoft Sans Serif" panose="020B0604020202020204" pitchFamily="34" charset="0"/>
                <a:ea typeface="华文楷体" panose="02010600040101010101" pitchFamily="2" charset="-122"/>
              </a:defRPr>
            </a:lvl2pPr>
          </a:lstStyle>
          <a:p>
            <a:pPr lvl="0"/>
            <a:r>
              <a:rPr lang="zh-CN" altLang="en-US" dirty="0" smtClean="0"/>
              <a:t>单击此处编辑母版文本样式</a:t>
            </a:r>
            <a:endParaRPr lang="en-US" altLang="zh-CN" dirty="0" smtClean="0"/>
          </a:p>
          <a:p>
            <a:pPr lvl="1"/>
            <a:endParaRPr lang="zh-CN" altLang="en-US" dirty="0" smtClean="0"/>
          </a:p>
        </p:txBody>
      </p:sp>
      <p:sp>
        <p:nvSpPr>
          <p:cNvPr id="4" name="Date Placeholder 3"/>
          <p:cNvSpPr>
            <a:spLocks noGrp="1"/>
          </p:cNvSpPr>
          <p:nvPr>
            <p:ph type="dt" sz="half" idx="10"/>
          </p:nvPr>
        </p:nvSpPr>
        <p:spPr>
          <a:xfrm>
            <a:off x="9792440" y="6108175"/>
            <a:ext cx="1143297" cy="365125"/>
          </a:xfrm>
          <a:prstGeom prst="rect">
            <a:avLst/>
          </a:prstGeom>
        </p:spPr>
        <p:txBody>
          <a:bodyPr/>
          <a:lstStyle/>
          <a:p>
            <a:fld id="{87DE6118-2437-4B30-8E3C-4D2BE6020583}" type="datetimeFigureOut">
              <a:rPr lang="en-US" smtClean="0"/>
              <a:pPr/>
              <a:t>3/27/2022</a:t>
            </a:fld>
            <a:endParaRPr lang="en-US" dirty="0"/>
          </a:p>
        </p:txBody>
      </p:sp>
      <p:sp>
        <p:nvSpPr>
          <p:cNvPr id="5" name="Footer Placeholder 4"/>
          <p:cNvSpPr>
            <a:spLocks noGrp="1"/>
          </p:cNvSpPr>
          <p:nvPr>
            <p:ph type="ftr" sz="quarter" idx="11"/>
          </p:nvPr>
        </p:nvSpPr>
        <p:spPr>
          <a:xfrm>
            <a:off x="2630198" y="6108175"/>
            <a:ext cx="7086022" cy="365125"/>
          </a:xfrm>
          <a:prstGeom prst="rect">
            <a:avLst/>
          </a:prstGeom>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a:xfrm>
            <a:off x="11011957" y="6108175"/>
            <a:ext cx="570444" cy="365125"/>
          </a:xfrm>
          <a:prstGeom prst="rect">
            <a:avLst/>
          </a:prstGeom>
        </p:spPr>
        <p:txBody>
          <a:bodyPr/>
          <a:lstStyle/>
          <a:p>
            <a:fld id="{1AD93096-5B34-4342-9326-69289CEAE4C2}" type="slidenum">
              <a:rPr lang="en-US" smtClean="0"/>
              <a:pPr/>
              <a:t>‹#›</a:t>
            </a:fld>
            <a:endParaRPr lang="en-US" dirty="0">
              <a:solidFill>
                <a:srgbClr val="FFFFFF"/>
              </a:solidFill>
            </a:endParaRPr>
          </a:p>
        </p:txBody>
      </p:sp>
      <p:sp>
        <p:nvSpPr>
          <p:cNvPr id="7" name="Content Placeholder 2"/>
          <p:cNvSpPr>
            <a:spLocks noGrp="1"/>
          </p:cNvSpPr>
          <p:nvPr>
            <p:ph idx="13"/>
          </p:nvPr>
        </p:nvSpPr>
        <p:spPr>
          <a:xfrm>
            <a:off x="1398862" y="980729"/>
            <a:ext cx="10272890" cy="897315"/>
          </a:xfrm>
          <a:prstGeom prst="rect">
            <a:avLst/>
          </a:prstGeom>
        </p:spPr>
        <p:txBody>
          <a:bodyPr anchor="ctr">
            <a:normAutofit/>
          </a:bodyPr>
          <a:lstStyle>
            <a:lvl1pPr marL="0" indent="0">
              <a:buClr>
                <a:srgbClr val="83AA67"/>
              </a:buClr>
              <a:buSzPct val="100000"/>
              <a:buFont typeface="Wingdings" panose="05000000000000000000" pitchFamily="2" charset="2"/>
              <a:buNone/>
              <a:defRPr sz="2400" baseline="0">
                <a:solidFill>
                  <a:schemeClr val="accent3">
                    <a:lumMod val="50000"/>
                  </a:schemeClr>
                </a:solidFill>
                <a:latin typeface="Microsoft Sans Serif" panose="020B0604020202020204" pitchFamily="34" charset="0"/>
                <a:ea typeface="华文楷体" panose="02010600040101010101" pitchFamily="2" charset="-122"/>
              </a:defRPr>
            </a:lvl1pPr>
            <a:lvl2pPr>
              <a:buClr>
                <a:srgbClr val="CD4223"/>
              </a:buClr>
              <a:buSzPct val="144000"/>
              <a:defRPr sz="1800" baseline="0">
                <a:latin typeface="Microsoft Sans Serif" panose="020B0604020202020204" pitchFamily="34" charset="0"/>
                <a:ea typeface="华文楷体" panose="02010600040101010101" pitchFamily="2" charset="-122"/>
              </a:defRPr>
            </a:lvl2pPr>
          </a:lstStyle>
          <a:p>
            <a:pPr lvl="0"/>
            <a:r>
              <a:rPr lang="zh-CN" altLang="en-US" dirty="0" smtClean="0"/>
              <a:t>单击此处编辑母版文本样式</a:t>
            </a:r>
          </a:p>
        </p:txBody>
      </p:sp>
    </p:spTree>
    <p:extLst>
      <p:ext uri="{BB962C8B-B14F-4D97-AF65-F5344CB8AC3E}">
        <p14:creationId xmlns:p14="http://schemas.microsoft.com/office/powerpoint/2010/main" val="238495838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398863" y="0"/>
            <a:ext cx="10272890" cy="980728"/>
          </a:xfrm>
          <a:prstGeom prst="rect">
            <a:avLst/>
          </a:prstGeom>
        </p:spPr>
        <p:txBody>
          <a:bodyPr/>
          <a:lstStyle>
            <a:lvl1pPr algn="l">
              <a:defRPr baseline="0">
                <a:solidFill>
                  <a:schemeClr val="accent3">
                    <a:lumMod val="50000"/>
                  </a:schemeClr>
                </a:solidFill>
                <a:latin typeface="Microsoft Sans Serif" panose="020B0604020202020204" pitchFamily="34" charset="0"/>
                <a:ea typeface="华文楷体" panose="02010600040101010101" pitchFamily="2"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1398863" y="1878044"/>
            <a:ext cx="10272890" cy="2487061"/>
          </a:xfrm>
          <a:prstGeom prst="rect">
            <a:avLst/>
          </a:prstGeom>
        </p:spPr>
        <p:txBody>
          <a:bodyPr anchor="ctr"/>
          <a:lstStyle>
            <a:lvl1pPr marL="285750" indent="-285750">
              <a:lnSpc>
                <a:spcPct val="120000"/>
              </a:lnSpc>
              <a:buClr>
                <a:srgbClr val="83AA67"/>
              </a:buClr>
              <a:buSzPct val="100000"/>
              <a:buFont typeface="Wingdings" panose="05000000000000000000" pitchFamily="2" charset="2"/>
              <a:buChar char="n"/>
              <a:defRPr sz="2000" baseline="0">
                <a:solidFill>
                  <a:schemeClr val="accent3">
                    <a:lumMod val="50000"/>
                  </a:schemeClr>
                </a:solidFill>
                <a:latin typeface="Microsoft Sans Serif" panose="020B0604020202020204" pitchFamily="34" charset="0"/>
                <a:ea typeface="华文楷体" panose="02010600040101010101" pitchFamily="2" charset="-122"/>
              </a:defRPr>
            </a:lvl1pPr>
            <a:lvl2pPr>
              <a:buClr>
                <a:srgbClr val="CD4223"/>
              </a:buClr>
              <a:buSzPct val="144000"/>
              <a:defRPr sz="1800" baseline="0">
                <a:latin typeface="Microsoft Sans Serif" panose="020B0604020202020204" pitchFamily="34" charset="0"/>
                <a:ea typeface="华文楷体" panose="02010600040101010101" pitchFamily="2" charset="-122"/>
              </a:defRPr>
            </a:lvl2pPr>
          </a:lstStyle>
          <a:p>
            <a:pPr lvl="0"/>
            <a:r>
              <a:rPr lang="zh-CN" altLang="en-US" dirty="0" smtClean="0"/>
              <a:t>单击此处编辑母版文本样式</a:t>
            </a:r>
            <a:endParaRPr lang="en-US" altLang="zh-CN" dirty="0" smtClean="0"/>
          </a:p>
          <a:p>
            <a:pPr lvl="1"/>
            <a:endParaRPr lang="zh-CN" altLang="en-US" dirty="0" smtClean="0"/>
          </a:p>
        </p:txBody>
      </p:sp>
      <p:sp>
        <p:nvSpPr>
          <p:cNvPr id="4" name="Date Placeholder 3"/>
          <p:cNvSpPr>
            <a:spLocks noGrp="1"/>
          </p:cNvSpPr>
          <p:nvPr>
            <p:ph type="dt" sz="half" idx="10"/>
          </p:nvPr>
        </p:nvSpPr>
        <p:spPr>
          <a:xfrm>
            <a:off x="9792440" y="6108175"/>
            <a:ext cx="1143297" cy="365125"/>
          </a:xfrm>
          <a:prstGeom prst="rect">
            <a:avLst/>
          </a:prstGeom>
        </p:spPr>
        <p:txBody>
          <a:bodyPr/>
          <a:lstStyle/>
          <a:p>
            <a:fld id="{87DE6118-2437-4B30-8E3C-4D2BE6020583}" type="datetimeFigureOut">
              <a:rPr lang="en-US" smtClean="0"/>
              <a:pPr/>
              <a:t>3/27/2022</a:t>
            </a:fld>
            <a:endParaRPr lang="en-US" dirty="0"/>
          </a:p>
        </p:txBody>
      </p:sp>
      <p:sp>
        <p:nvSpPr>
          <p:cNvPr id="5" name="Footer Placeholder 4"/>
          <p:cNvSpPr>
            <a:spLocks noGrp="1"/>
          </p:cNvSpPr>
          <p:nvPr>
            <p:ph type="ftr" sz="quarter" idx="11"/>
          </p:nvPr>
        </p:nvSpPr>
        <p:spPr>
          <a:xfrm>
            <a:off x="2630198" y="6108175"/>
            <a:ext cx="7086022" cy="365125"/>
          </a:xfrm>
          <a:prstGeom prst="rect">
            <a:avLst/>
          </a:prstGeom>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a:xfrm>
            <a:off x="11011957" y="6108175"/>
            <a:ext cx="570444" cy="365125"/>
          </a:xfrm>
          <a:prstGeom prst="rect">
            <a:avLst/>
          </a:prstGeom>
        </p:spPr>
        <p:txBody>
          <a:bodyPr/>
          <a:lstStyle/>
          <a:p>
            <a:fld id="{1AD93096-5B34-4342-9326-69289CEAE4C2}" type="slidenum">
              <a:rPr lang="en-US" smtClean="0"/>
              <a:pPr/>
              <a:t>‹#›</a:t>
            </a:fld>
            <a:endParaRPr lang="en-US" dirty="0">
              <a:solidFill>
                <a:srgbClr val="FFFFFF"/>
              </a:solidFill>
            </a:endParaRPr>
          </a:p>
        </p:txBody>
      </p:sp>
      <p:sp>
        <p:nvSpPr>
          <p:cNvPr id="7" name="Content Placeholder 2"/>
          <p:cNvSpPr>
            <a:spLocks noGrp="1"/>
          </p:cNvSpPr>
          <p:nvPr>
            <p:ph idx="13"/>
          </p:nvPr>
        </p:nvSpPr>
        <p:spPr>
          <a:xfrm>
            <a:off x="1398862" y="980729"/>
            <a:ext cx="10272890" cy="897315"/>
          </a:xfrm>
          <a:prstGeom prst="rect">
            <a:avLst/>
          </a:prstGeom>
        </p:spPr>
        <p:txBody>
          <a:bodyPr anchor="ctr">
            <a:normAutofit/>
          </a:bodyPr>
          <a:lstStyle>
            <a:lvl1pPr marL="0" indent="0">
              <a:buClr>
                <a:srgbClr val="83AA67"/>
              </a:buClr>
              <a:buSzPct val="100000"/>
              <a:buFont typeface="Wingdings" panose="05000000000000000000" pitchFamily="2" charset="2"/>
              <a:buNone/>
              <a:defRPr sz="2400" baseline="0">
                <a:solidFill>
                  <a:schemeClr val="accent3">
                    <a:lumMod val="50000"/>
                  </a:schemeClr>
                </a:solidFill>
                <a:latin typeface="Microsoft Sans Serif" panose="020B0604020202020204" pitchFamily="34" charset="0"/>
                <a:ea typeface="华文楷体" panose="02010600040101010101" pitchFamily="2" charset="-122"/>
              </a:defRPr>
            </a:lvl1pPr>
            <a:lvl2pPr>
              <a:buClr>
                <a:srgbClr val="CD4223"/>
              </a:buClr>
              <a:buSzPct val="144000"/>
              <a:defRPr sz="1800" baseline="0">
                <a:latin typeface="Microsoft Sans Serif" panose="020B0604020202020204" pitchFamily="34" charset="0"/>
                <a:ea typeface="华文楷体" panose="02010600040101010101" pitchFamily="2" charset="-122"/>
              </a:defRPr>
            </a:lvl2pPr>
          </a:lstStyle>
          <a:p>
            <a:pPr lvl="0"/>
            <a:r>
              <a:rPr lang="zh-CN" altLang="en-US" dirty="0" smtClean="0"/>
              <a:t>单击此处编辑母版文本样式</a:t>
            </a:r>
          </a:p>
        </p:txBody>
      </p:sp>
    </p:spTree>
    <p:extLst>
      <p:ext uri="{BB962C8B-B14F-4D97-AF65-F5344CB8AC3E}">
        <p14:creationId xmlns:p14="http://schemas.microsoft.com/office/powerpoint/2010/main" val="163145473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398863" y="0"/>
            <a:ext cx="10272890" cy="980728"/>
          </a:xfrm>
          <a:prstGeom prst="rect">
            <a:avLst/>
          </a:prstGeom>
        </p:spPr>
        <p:txBody>
          <a:bodyPr/>
          <a:lstStyle>
            <a:lvl1pPr algn="l">
              <a:defRPr baseline="0">
                <a:solidFill>
                  <a:schemeClr val="accent3">
                    <a:lumMod val="50000"/>
                  </a:schemeClr>
                </a:solidFill>
                <a:latin typeface="Microsoft Sans Serif" panose="020B0604020202020204" pitchFamily="34" charset="0"/>
                <a:ea typeface="华文楷体" panose="02010600040101010101" pitchFamily="2"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1398863" y="1878044"/>
            <a:ext cx="10272890" cy="2487061"/>
          </a:xfrm>
          <a:prstGeom prst="rect">
            <a:avLst/>
          </a:prstGeom>
        </p:spPr>
        <p:txBody>
          <a:bodyPr anchor="ctr"/>
          <a:lstStyle>
            <a:lvl1pPr marL="285750" indent="-285750">
              <a:lnSpc>
                <a:spcPct val="120000"/>
              </a:lnSpc>
              <a:buClr>
                <a:srgbClr val="83AA67"/>
              </a:buClr>
              <a:buSzPct val="100000"/>
              <a:buFont typeface="Wingdings" panose="05000000000000000000" pitchFamily="2" charset="2"/>
              <a:buChar char="n"/>
              <a:defRPr sz="2000" baseline="0">
                <a:solidFill>
                  <a:schemeClr val="accent3">
                    <a:lumMod val="50000"/>
                  </a:schemeClr>
                </a:solidFill>
                <a:latin typeface="Microsoft Sans Serif" panose="020B0604020202020204" pitchFamily="34" charset="0"/>
                <a:ea typeface="华文楷体" panose="02010600040101010101" pitchFamily="2" charset="-122"/>
              </a:defRPr>
            </a:lvl1pPr>
            <a:lvl2pPr>
              <a:buClr>
                <a:srgbClr val="CD4223"/>
              </a:buClr>
              <a:buSzPct val="144000"/>
              <a:defRPr sz="1800" baseline="0">
                <a:latin typeface="Microsoft Sans Serif" panose="020B0604020202020204" pitchFamily="34" charset="0"/>
                <a:ea typeface="华文楷体" panose="02010600040101010101" pitchFamily="2" charset="-122"/>
              </a:defRPr>
            </a:lvl2pPr>
          </a:lstStyle>
          <a:p>
            <a:pPr lvl="0"/>
            <a:r>
              <a:rPr lang="zh-CN" altLang="en-US" dirty="0" smtClean="0"/>
              <a:t>单击此处编辑母版文本样式</a:t>
            </a:r>
            <a:endParaRPr lang="en-US" altLang="zh-CN" dirty="0" smtClean="0"/>
          </a:p>
          <a:p>
            <a:pPr lvl="1"/>
            <a:endParaRPr lang="zh-CN" altLang="en-US" dirty="0" smtClean="0"/>
          </a:p>
        </p:txBody>
      </p:sp>
      <p:sp>
        <p:nvSpPr>
          <p:cNvPr id="4" name="Date Placeholder 3"/>
          <p:cNvSpPr>
            <a:spLocks noGrp="1"/>
          </p:cNvSpPr>
          <p:nvPr>
            <p:ph type="dt" sz="half" idx="10"/>
          </p:nvPr>
        </p:nvSpPr>
        <p:spPr>
          <a:xfrm>
            <a:off x="9792440" y="6108175"/>
            <a:ext cx="1143297" cy="365125"/>
          </a:xfrm>
          <a:prstGeom prst="rect">
            <a:avLst/>
          </a:prstGeom>
        </p:spPr>
        <p:txBody>
          <a:bodyPr/>
          <a:lstStyle/>
          <a:p>
            <a:fld id="{87DE6118-2437-4B30-8E3C-4D2BE6020583}" type="datetimeFigureOut">
              <a:rPr lang="en-US" smtClean="0"/>
              <a:pPr/>
              <a:t>3/27/2022</a:t>
            </a:fld>
            <a:endParaRPr lang="en-US" dirty="0"/>
          </a:p>
        </p:txBody>
      </p:sp>
      <p:sp>
        <p:nvSpPr>
          <p:cNvPr id="5" name="Footer Placeholder 4"/>
          <p:cNvSpPr>
            <a:spLocks noGrp="1"/>
          </p:cNvSpPr>
          <p:nvPr>
            <p:ph type="ftr" sz="quarter" idx="11"/>
          </p:nvPr>
        </p:nvSpPr>
        <p:spPr>
          <a:xfrm>
            <a:off x="2630198" y="6108175"/>
            <a:ext cx="7086022" cy="365125"/>
          </a:xfrm>
          <a:prstGeom prst="rect">
            <a:avLst/>
          </a:prstGeom>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a:xfrm>
            <a:off x="11011957" y="6108175"/>
            <a:ext cx="570444" cy="365125"/>
          </a:xfrm>
          <a:prstGeom prst="rect">
            <a:avLst/>
          </a:prstGeom>
        </p:spPr>
        <p:txBody>
          <a:bodyPr/>
          <a:lstStyle/>
          <a:p>
            <a:fld id="{1AD93096-5B34-4342-9326-69289CEAE4C2}" type="slidenum">
              <a:rPr lang="en-US" smtClean="0"/>
              <a:pPr/>
              <a:t>‹#›</a:t>
            </a:fld>
            <a:endParaRPr lang="en-US" dirty="0">
              <a:solidFill>
                <a:srgbClr val="FFFFFF"/>
              </a:solidFill>
            </a:endParaRPr>
          </a:p>
        </p:txBody>
      </p:sp>
      <p:sp>
        <p:nvSpPr>
          <p:cNvPr id="7" name="Content Placeholder 2"/>
          <p:cNvSpPr>
            <a:spLocks noGrp="1"/>
          </p:cNvSpPr>
          <p:nvPr>
            <p:ph idx="13"/>
          </p:nvPr>
        </p:nvSpPr>
        <p:spPr>
          <a:xfrm>
            <a:off x="1398862" y="980729"/>
            <a:ext cx="10272890" cy="897315"/>
          </a:xfrm>
          <a:prstGeom prst="rect">
            <a:avLst/>
          </a:prstGeom>
        </p:spPr>
        <p:txBody>
          <a:bodyPr anchor="ctr">
            <a:normAutofit/>
          </a:bodyPr>
          <a:lstStyle>
            <a:lvl1pPr marL="0" indent="0">
              <a:buClr>
                <a:srgbClr val="83AA67"/>
              </a:buClr>
              <a:buSzPct val="100000"/>
              <a:buFont typeface="Wingdings" panose="05000000000000000000" pitchFamily="2" charset="2"/>
              <a:buNone/>
              <a:defRPr sz="2400" baseline="0">
                <a:solidFill>
                  <a:schemeClr val="accent3">
                    <a:lumMod val="50000"/>
                  </a:schemeClr>
                </a:solidFill>
                <a:latin typeface="Microsoft Sans Serif" panose="020B0604020202020204" pitchFamily="34" charset="0"/>
                <a:ea typeface="华文楷体" panose="02010600040101010101" pitchFamily="2" charset="-122"/>
              </a:defRPr>
            </a:lvl1pPr>
            <a:lvl2pPr>
              <a:buClr>
                <a:srgbClr val="CD4223"/>
              </a:buClr>
              <a:buSzPct val="144000"/>
              <a:defRPr sz="1800" baseline="0">
                <a:latin typeface="Microsoft Sans Serif" panose="020B0604020202020204" pitchFamily="34" charset="0"/>
                <a:ea typeface="华文楷体" panose="02010600040101010101" pitchFamily="2" charset="-122"/>
              </a:defRPr>
            </a:lvl2pPr>
          </a:lstStyle>
          <a:p>
            <a:pPr lvl="0"/>
            <a:r>
              <a:rPr lang="zh-CN" altLang="en-US" dirty="0" smtClean="0"/>
              <a:t>单击此处编辑母版文本样式</a:t>
            </a:r>
          </a:p>
        </p:txBody>
      </p:sp>
    </p:spTree>
    <p:extLst>
      <p:ext uri="{BB962C8B-B14F-4D97-AF65-F5344CB8AC3E}">
        <p14:creationId xmlns:p14="http://schemas.microsoft.com/office/powerpoint/2010/main" val="379062551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CFE"/>
        </a:solid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blipFill dpi="0" rotWithShape="1">
            <a:blip r:embed="rId10" cstate="print">
              <a:alphaModFix amt="6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Rectangle 3">
            <a:extLst>
              <a:ext uri="{FF2B5EF4-FFF2-40B4-BE49-F238E27FC236}">
                <a16:creationId xmlns="" xmlns:a16="http://schemas.microsoft.com/office/drawing/2014/main" id="{08F7041C-A8F4-460D-9D55-48234C5B55CB}"/>
              </a:ext>
            </a:extLst>
          </p:cNvPr>
          <p:cNvSpPr txBox="1">
            <a:spLocks noChangeArrowheads="1"/>
          </p:cNvSpPr>
          <p:nvPr userDrawn="1"/>
        </p:nvSpPr>
        <p:spPr bwMode="auto">
          <a:xfrm>
            <a:off x="4511824" y="6556138"/>
            <a:ext cx="3168352" cy="30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defRPr/>
            </a:pPr>
            <a:r>
              <a:rPr kumimoji="0" lang="zh-CN" altLang="en-US" sz="1600" b="1" i="0" u="none" strike="noStrike" kern="1200" cap="none" spc="0" normalizeH="0" baseline="0" noProof="0" dirty="0" smtClean="0">
                <a:ln>
                  <a:noFill/>
                </a:ln>
                <a:solidFill>
                  <a:schemeClr val="tx1"/>
                </a:solidFill>
                <a:effectLst/>
                <a:uLnTx/>
                <a:uFillTx/>
                <a:latin typeface="Verdana" panose="020B0604030504040204" pitchFamily="34" charset="0"/>
                <a:ea typeface="宋体" panose="02010600030101010101" pitchFamily="2" charset="-122"/>
                <a:cs typeface="+mn-cs"/>
              </a:rPr>
              <a:t>河南大学软件学院</a:t>
            </a:r>
            <a:endParaRPr kumimoji="0" lang="zh-CN" altLang="en-US" sz="1600" b="1"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42855724"/>
      </p:ext>
    </p:extLst>
  </p:cSld>
  <p:clrMap bg1="lt1" tx1="dk1" bg2="lt2" tx2="dk2" accent1="accent1" accent2="accent2" accent3="accent3" accent4="accent4" accent5="accent5" accent6="accent6" hlink="hlink" folHlink="folHlink"/>
  <p:sldLayoutIdLst>
    <p:sldLayoutId id="2147483675" r:id="rId1"/>
    <p:sldLayoutId id="2147483687" r:id="rId2"/>
    <p:sldLayoutId id="2147483688" r:id="rId3"/>
    <p:sldLayoutId id="2147483689" r:id="rId4"/>
    <p:sldLayoutId id="2147483690" r:id="rId5"/>
    <p:sldLayoutId id="2147483693" r:id="rId6"/>
    <p:sldLayoutId id="2147483694" r:id="rId7"/>
    <p:sldLayoutId id="2147483695"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notesSlide" Target="../notesSlides/notesSlide1.xml"/><Relationship Id="rId5" Type="http://schemas.openxmlformats.org/officeDocument/2006/relationships/tags" Target="../tags/tag6.xml"/><Relationship Id="rId10" Type="http://schemas.openxmlformats.org/officeDocument/2006/relationships/slideLayout" Target="../slideLayouts/slideLayout1.xml"/><Relationship Id="rId4" Type="http://schemas.openxmlformats.org/officeDocument/2006/relationships/tags" Target="../tags/tag5.xml"/><Relationship Id="rId9" Type="http://schemas.openxmlformats.org/officeDocument/2006/relationships/tags" Target="../tags/tag10.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PA_组合 110"/>
          <p:cNvGrpSpPr/>
          <p:nvPr>
            <p:custDataLst>
              <p:tags r:id="rId1"/>
            </p:custDataLst>
          </p:nvPr>
        </p:nvGrpSpPr>
        <p:grpSpPr>
          <a:xfrm flipH="1">
            <a:off x="6298564" y="-3082"/>
            <a:ext cx="5860641" cy="6861082"/>
            <a:chOff x="441028" y="108253"/>
            <a:chExt cx="4654180" cy="6678233"/>
          </a:xfrm>
        </p:grpSpPr>
        <p:cxnSp>
          <p:nvCxnSpPr>
            <p:cNvPr id="112" name="直接连接符 111"/>
            <p:cNvCxnSpPr/>
            <p:nvPr/>
          </p:nvCxnSpPr>
          <p:spPr>
            <a:xfrm>
              <a:off x="1397000" y="109248"/>
              <a:ext cx="3698208" cy="2003942"/>
            </a:xfrm>
            <a:prstGeom prst="line">
              <a:avLst/>
            </a:prstGeom>
            <a:ln w="12700" cap="rnd">
              <a:gradFill>
                <a:gsLst>
                  <a:gs pos="60000">
                    <a:srgbClr val="FFFFFF">
                      <a:alpha val="60000"/>
                    </a:srgbClr>
                  </a:gs>
                  <a:gs pos="0">
                    <a:schemeClr val="bg1">
                      <a:alpha val="9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441030" y="975564"/>
              <a:ext cx="4034133" cy="2193086"/>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41030" y="2325338"/>
              <a:ext cx="4259152" cy="2315413"/>
            </a:xfrm>
            <a:prstGeom prst="line">
              <a:avLst/>
            </a:prstGeom>
            <a:ln w="12700" cap="rnd">
              <a:gradFill>
                <a:gsLst>
                  <a:gs pos="60000">
                    <a:srgbClr val="FFFFFF">
                      <a:alpha val="60000"/>
                    </a:srgbClr>
                  </a:gs>
                  <a:gs pos="0">
                    <a:schemeClr val="bg1">
                      <a:alpha val="9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441030" y="3668759"/>
              <a:ext cx="4338247" cy="2358412"/>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442776" y="5064209"/>
              <a:ext cx="3204537" cy="1722277"/>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441030" y="6380062"/>
              <a:ext cx="754357" cy="405429"/>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441030" y="935237"/>
              <a:ext cx="4034131" cy="2248000"/>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V="1">
              <a:off x="441030" y="2083389"/>
              <a:ext cx="4314751" cy="2404374"/>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V="1">
              <a:off x="441028" y="3440258"/>
              <a:ext cx="4425082" cy="2465854"/>
            </a:xfrm>
            <a:prstGeom prst="line">
              <a:avLst/>
            </a:prstGeom>
            <a:ln w="12700" cap="rnd">
              <a:gradFill>
                <a:gsLst>
                  <a:gs pos="60000">
                    <a:srgbClr val="FFFFFF">
                      <a:alpha val="50000"/>
                    </a:srgbClr>
                  </a:gs>
                  <a:gs pos="0">
                    <a:schemeClr val="bg1">
                      <a:alpha val="8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V="1">
              <a:off x="1261223" y="4797682"/>
              <a:ext cx="3567204" cy="1987809"/>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V="1">
              <a:off x="441028" y="108253"/>
              <a:ext cx="3103433" cy="1729372"/>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441030" y="111253"/>
              <a:ext cx="682160" cy="377986"/>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1206647" y="109248"/>
              <a:ext cx="0" cy="6677238"/>
            </a:xfrm>
            <a:prstGeom prst="line">
              <a:avLst/>
            </a:prstGeom>
            <a:ln w="12700" cap="rnd">
              <a:gradFill>
                <a:gsLst>
                  <a:gs pos="60000">
                    <a:srgbClr val="FFFFFF">
                      <a:alpha val="60000"/>
                    </a:srgbClr>
                  </a:gs>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3676895" y="108253"/>
              <a:ext cx="0" cy="6678233"/>
            </a:xfrm>
            <a:prstGeom prst="line">
              <a:avLst/>
            </a:prstGeom>
            <a:ln w="12700" cap="rnd">
              <a:gradFill>
                <a:gsLst>
                  <a:gs pos="60000">
                    <a:srgbClr val="FFFFFF">
                      <a:alpha val="60000"/>
                    </a:srgbClr>
                  </a:gs>
                  <a:gs pos="0">
                    <a:schemeClr val="bg1">
                      <a:alpha val="70000"/>
                    </a:schemeClr>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26" name="PA_弧形 125"/>
          <p:cNvSpPr/>
          <p:nvPr>
            <p:custDataLst>
              <p:tags r:id="rId2"/>
            </p:custDataLst>
          </p:nvPr>
        </p:nvSpPr>
        <p:spPr>
          <a:xfrm>
            <a:off x="-2290773" y="5223413"/>
            <a:ext cx="4767943" cy="4767943"/>
          </a:xfrm>
          <a:prstGeom prst="arc">
            <a:avLst>
              <a:gd name="adj1" fmla="val 15964885"/>
              <a:gd name="adj2" fmla="val 20622663"/>
            </a:avLst>
          </a:prstGeom>
          <a:ln>
            <a:solidFill>
              <a:schemeClr val="bg1">
                <a:lumMod val="75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cs typeface="+mn-ea"/>
              <a:sym typeface="+mn-lt"/>
            </a:endParaRPr>
          </a:p>
        </p:txBody>
      </p:sp>
      <p:grpSp>
        <p:nvGrpSpPr>
          <p:cNvPr id="96" name="PA_组合 95"/>
          <p:cNvGrpSpPr/>
          <p:nvPr>
            <p:custDataLst>
              <p:tags r:id="rId3"/>
            </p:custDataLst>
          </p:nvPr>
        </p:nvGrpSpPr>
        <p:grpSpPr>
          <a:xfrm>
            <a:off x="9272737" y="6173657"/>
            <a:ext cx="868978" cy="2556000"/>
            <a:chOff x="9272737" y="6173657"/>
            <a:chExt cx="868978" cy="2556000"/>
          </a:xfrm>
        </p:grpSpPr>
        <p:sp>
          <p:nvSpPr>
            <p:cNvPr id="31" name="等腰三角形 9_20"/>
            <p:cNvSpPr/>
            <p:nvPr/>
          </p:nvSpPr>
          <p:spPr>
            <a:xfrm rot="10800000">
              <a:off x="9272737" y="6568668"/>
              <a:ext cx="868978" cy="2160989"/>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2" name="椭圆 31"/>
            <p:cNvSpPr>
              <a:spLocks noChangeAspect="1"/>
            </p:cNvSpPr>
            <p:nvPr/>
          </p:nvSpPr>
          <p:spPr>
            <a:xfrm>
              <a:off x="9312216" y="6173657"/>
              <a:ext cx="790021" cy="790021"/>
            </a:xfrm>
            <a:prstGeom prst="ellips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7" name="PA_组合 96"/>
          <p:cNvGrpSpPr/>
          <p:nvPr>
            <p:custDataLst>
              <p:tags r:id="rId4"/>
            </p:custDataLst>
          </p:nvPr>
        </p:nvGrpSpPr>
        <p:grpSpPr>
          <a:xfrm>
            <a:off x="8447464" y="5580235"/>
            <a:ext cx="1174957" cy="3455999"/>
            <a:chOff x="8447464" y="5580235"/>
            <a:chExt cx="1174957" cy="3455999"/>
          </a:xfrm>
        </p:grpSpPr>
        <p:sp>
          <p:nvSpPr>
            <p:cNvPr id="40" name="等腰三角形 9_22"/>
            <p:cNvSpPr/>
            <p:nvPr/>
          </p:nvSpPr>
          <p:spPr>
            <a:xfrm rot="10800000">
              <a:off x="8447464" y="6114333"/>
              <a:ext cx="1174957" cy="2921901"/>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1" name="椭圆 40"/>
            <p:cNvSpPr>
              <a:spLocks noChangeAspect="1"/>
            </p:cNvSpPr>
            <p:nvPr/>
          </p:nvSpPr>
          <p:spPr>
            <a:xfrm>
              <a:off x="8500844" y="5580235"/>
              <a:ext cx="1068199" cy="1068198"/>
            </a:xfrm>
            <a:prstGeom prst="ellips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98" name="PA_组合 97"/>
          <p:cNvGrpSpPr/>
          <p:nvPr>
            <p:custDataLst>
              <p:tags r:id="rId5"/>
            </p:custDataLst>
          </p:nvPr>
        </p:nvGrpSpPr>
        <p:grpSpPr>
          <a:xfrm>
            <a:off x="5713365" y="4642065"/>
            <a:ext cx="1358547" cy="3996000"/>
            <a:chOff x="5713365" y="4642065"/>
            <a:chExt cx="1358547" cy="3996000"/>
          </a:xfrm>
        </p:grpSpPr>
        <p:sp>
          <p:nvSpPr>
            <p:cNvPr id="43" name="等腰三角形 9_24"/>
            <p:cNvSpPr/>
            <p:nvPr/>
          </p:nvSpPr>
          <p:spPr>
            <a:xfrm rot="10800000">
              <a:off x="5713365" y="5259617"/>
              <a:ext cx="1358547" cy="3378448"/>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4" name="椭圆 43"/>
            <p:cNvSpPr>
              <a:spLocks noChangeAspect="1"/>
            </p:cNvSpPr>
            <p:nvPr/>
          </p:nvSpPr>
          <p:spPr>
            <a:xfrm>
              <a:off x="5775086" y="4642065"/>
              <a:ext cx="1235107" cy="1235104"/>
            </a:xfrm>
            <a:prstGeom prst="ellips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3" name="PA_组合 132"/>
          <p:cNvGrpSpPr/>
          <p:nvPr>
            <p:custDataLst>
              <p:tags r:id="rId6"/>
            </p:custDataLst>
          </p:nvPr>
        </p:nvGrpSpPr>
        <p:grpSpPr>
          <a:xfrm>
            <a:off x="7245345" y="5466330"/>
            <a:ext cx="1358542" cy="3996000"/>
            <a:chOff x="7245345" y="5466330"/>
            <a:chExt cx="1358542" cy="3996000"/>
          </a:xfrm>
        </p:grpSpPr>
        <p:sp>
          <p:nvSpPr>
            <p:cNvPr id="34" name="等腰三角形 9_46"/>
            <p:cNvSpPr/>
            <p:nvPr/>
          </p:nvSpPr>
          <p:spPr>
            <a:xfrm rot="10800000">
              <a:off x="7245345" y="6083882"/>
              <a:ext cx="1358542" cy="3378448"/>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5" name="椭圆 34"/>
            <p:cNvSpPr>
              <a:spLocks noChangeAspect="1"/>
            </p:cNvSpPr>
            <p:nvPr/>
          </p:nvSpPr>
          <p:spPr>
            <a:xfrm>
              <a:off x="7307066" y="5466330"/>
              <a:ext cx="1235103" cy="1235104"/>
            </a:xfrm>
            <a:prstGeom prst="ellips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39" name="PA_组合 138"/>
          <p:cNvGrpSpPr/>
          <p:nvPr>
            <p:custDataLst>
              <p:tags r:id="rId7"/>
            </p:custDataLst>
          </p:nvPr>
        </p:nvGrpSpPr>
        <p:grpSpPr>
          <a:xfrm>
            <a:off x="10200063" y="5538058"/>
            <a:ext cx="1077041" cy="3168000"/>
            <a:chOff x="10231003" y="6243686"/>
            <a:chExt cx="1077041" cy="3168000"/>
          </a:xfrm>
        </p:grpSpPr>
        <p:sp>
          <p:nvSpPr>
            <p:cNvPr id="25" name="等腰三角形 9"/>
            <p:cNvSpPr/>
            <p:nvPr/>
          </p:nvSpPr>
          <p:spPr>
            <a:xfrm rot="10800000">
              <a:off x="10231003" y="6733277"/>
              <a:ext cx="1077041" cy="2678409"/>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6" name="椭圆 25"/>
            <p:cNvSpPr>
              <a:spLocks noChangeAspect="1"/>
            </p:cNvSpPr>
            <p:nvPr/>
          </p:nvSpPr>
          <p:spPr>
            <a:xfrm>
              <a:off x="10279935" y="6243686"/>
              <a:ext cx="979179" cy="979182"/>
            </a:xfrm>
            <a:prstGeom prst="ellipse">
              <a:avLst/>
            </a:prstGeom>
            <a:gradFill>
              <a:gsLst>
                <a:gs pos="1000">
                  <a:schemeClr val="accent1">
                    <a:lumMod val="20000"/>
                    <a:lumOff val="80000"/>
                  </a:schemeClr>
                </a:gs>
                <a:gs pos="60000">
                  <a:srgbClr val="A5A5A5"/>
                </a:gs>
                <a:gs pos="100000">
                  <a:srgbClr val="A5A5A5"/>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103" name="PA_文本框 18"/>
          <p:cNvSpPr txBox="1"/>
          <p:nvPr>
            <p:custDataLst>
              <p:tags r:id="rId8"/>
            </p:custDataLst>
          </p:nvPr>
        </p:nvSpPr>
        <p:spPr>
          <a:xfrm>
            <a:off x="4435973" y="3075867"/>
            <a:ext cx="3647152" cy="923330"/>
          </a:xfrm>
          <a:prstGeom prst="rect">
            <a:avLst/>
          </a:prstGeom>
          <a:noFill/>
          <a:effectLst/>
        </p:spPr>
        <p:txBody>
          <a:bodyPr wrap="none" rtlCol="0" anchor="b" anchorCtr="0">
            <a:spAutoFit/>
          </a:bodyPr>
          <a:lstStyle>
            <a:defPPr>
              <a:defRPr lang="zh-CN"/>
            </a:defPPr>
            <a:lvl1pPr>
              <a:defRPr sz="5400" b="1">
                <a:solidFill>
                  <a:srgbClr val="6BB2E1">
                    <a:lumMod val="75000"/>
                  </a:srgbClr>
                </a:solidFill>
                <a:effectLst>
                  <a:innerShdw blurRad="127000" dist="63500" dir="16200000">
                    <a:prstClr val="black">
                      <a:alpha val="50000"/>
                    </a:prstClr>
                  </a:innerShdw>
                </a:effectLst>
                <a:latin typeface="微软雅黑"/>
                <a:ea typeface="微软雅黑"/>
              </a:defRPr>
            </a:lvl1pPr>
          </a:lstStyle>
          <a:p>
            <a:r>
              <a:rPr lang="zh-CN" altLang="en-US" dirty="0">
                <a:solidFill>
                  <a:srgbClr val="009999"/>
                </a:solidFill>
                <a:latin typeface="Noto Sans S Chinese Medium" panose="020B0600000000000000" pitchFamily="34" charset="-122"/>
                <a:ea typeface="Noto Sans S Chinese Medium" panose="020B0600000000000000" pitchFamily="34" charset="-122"/>
                <a:sym typeface="+mn-lt"/>
              </a:rPr>
              <a:t>决策树算法</a:t>
            </a:r>
          </a:p>
        </p:txBody>
      </p:sp>
      <p:sp>
        <p:nvSpPr>
          <p:cNvPr id="141" name="PA_文本框 140"/>
          <p:cNvSpPr txBox="1"/>
          <p:nvPr>
            <p:custDataLst>
              <p:tags r:id="rId9"/>
            </p:custDataLst>
          </p:nvPr>
        </p:nvSpPr>
        <p:spPr>
          <a:xfrm>
            <a:off x="986327" y="944000"/>
            <a:ext cx="2618024" cy="1200329"/>
          </a:xfrm>
          <a:prstGeom prst="rect">
            <a:avLst/>
          </a:prstGeom>
          <a:noFill/>
        </p:spPr>
        <p:txBody>
          <a:bodyPr wrap="none" rtlCol="0">
            <a:spAutoFit/>
          </a:bodyPr>
          <a:lstStyle/>
          <a:p>
            <a:r>
              <a:rPr lang="zh-CN" altLang="en-US" sz="7200" dirty="0" smtClean="0">
                <a:solidFill>
                  <a:srgbClr val="009999"/>
                </a:solidFill>
                <a:latin typeface="Noto Sans S Chinese Medium" panose="020B0600000000000000" pitchFamily="34" charset="-122"/>
                <a:ea typeface="Noto Sans S Chinese Medium" panose="020B0600000000000000" pitchFamily="34" charset="-122"/>
                <a:cs typeface="+mn-ea"/>
                <a:sym typeface="+mn-lt"/>
              </a:rPr>
              <a:t>第</a:t>
            </a:r>
            <a:r>
              <a:rPr lang="en-US" altLang="zh-CN" sz="7200" dirty="0" smtClean="0">
                <a:solidFill>
                  <a:srgbClr val="009999"/>
                </a:solidFill>
                <a:latin typeface="Noto Sans S Chinese Medium" panose="020B0600000000000000" pitchFamily="34" charset="-122"/>
                <a:ea typeface="Noto Sans S Chinese Medium" panose="020B0600000000000000" pitchFamily="34" charset="-122"/>
                <a:cs typeface="+mn-ea"/>
                <a:sym typeface="+mn-lt"/>
              </a:rPr>
              <a:t>4</a:t>
            </a:r>
            <a:r>
              <a:rPr lang="zh-CN" altLang="en-US" sz="7200" dirty="0" smtClean="0">
                <a:solidFill>
                  <a:srgbClr val="009999"/>
                </a:solidFill>
                <a:latin typeface="Noto Sans S Chinese Medium" panose="020B0600000000000000" pitchFamily="34" charset="-122"/>
                <a:ea typeface="Noto Sans S Chinese Medium" panose="020B0600000000000000" pitchFamily="34" charset="-122"/>
                <a:cs typeface="+mn-ea"/>
                <a:sym typeface="+mn-lt"/>
              </a:rPr>
              <a:t>章</a:t>
            </a:r>
            <a:endParaRPr lang="zh-CN" altLang="en-US" sz="7200" dirty="0">
              <a:solidFill>
                <a:srgbClr val="009999"/>
              </a:solidFill>
              <a:latin typeface="Noto Sans S Chinese Medium" panose="020B0600000000000000" pitchFamily="34" charset="-122"/>
              <a:ea typeface="Noto Sans S Chinese Medium" panose="020B0600000000000000" pitchFamily="34" charset="-122"/>
              <a:cs typeface="+mn-ea"/>
              <a:sym typeface="+mn-lt"/>
            </a:endParaRPr>
          </a:p>
        </p:txBody>
      </p:sp>
    </p:spTree>
    <p:extLst>
      <p:ext uri="{BB962C8B-B14F-4D97-AF65-F5344CB8AC3E}">
        <p14:creationId xmlns:p14="http://schemas.microsoft.com/office/powerpoint/2010/main" val="42209931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0" y="0"/>
            <a:ext cx="12191239" cy="6858000"/>
          </a:xfrm>
          <a:prstGeom prst="rect">
            <a:avLst/>
          </a:prstGeom>
        </p:spPr>
      </p:pic>
    </p:spTree>
    <p:extLst>
      <p:ext uri="{BB962C8B-B14F-4D97-AF65-F5344CB8AC3E}">
        <p14:creationId xmlns:p14="http://schemas.microsoft.com/office/powerpoint/2010/main" val="2569116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3108" y="299796"/>
            <a:ext cx="8015583" cy="535531"/>
          </a:xfrm>
        </p:spPr>
        <p:txBody>
          <a:bodyPr/>
          <a:lstStyle/>
          <a:p>
            <a:r>
              <a:rPr lang="zh-CN" altLang="zh-CN" dirty="0" smtClean="0"/>
              <a:t>决策树构造的基本思路</a:t>
            </a:r>
            <a:endParaRPr lang="zh-CN" altLang="en-US" dirty="0"/>
          </a:p>
        </p:txBody>
      </p:sp>
      <p:sp>
        <p:nvSpPr>
          <p:cNvPr id="4" name="文本框 1">
            <a:extLst>
              <a:ext uri="{FF2B5EF4-FFF2-40B4-BE49-F238E27FC236}">
                <a16:creationId xmlns="" xmlns:a16="http://schemas.microsoft.com/office/drawing/2014/main" id="{93683F87-7F27-4FCD-AD37-01DE45A28B03}"/>
              </a:ext>
            </a:extLst>
          </p:cNvPr>
          <p:cNvSpPr txBox="1"/>
          <p:nvPr/>
        </p:nvSpPr>
        <p:spPr>
          <a:xfrm>
            <a:off x="1025304" y="1557867"/>
            <a:ext cx="10071673" cy="4278094"/>
          </a:xfrm>
          <a:prstGeom prst="rect">
            <a:avLst/>
          </a:prstGeom>
          <a:noFill/>
        </p:spPr>
        <p:txBody>
          <a:bodyPr wrap="square" rtlCol="0">
            <a:spAutoFit/>
          </a:bodyPr>
          <a:lstStyle/>
          <a:p>
            <a:pPr>
              <a:lnSpc>
                <a:spcPct val="150000"/>
              </a:lnSpc>
              <a:spcAft>
                <a:spcPts val="1200"/>
              </a:spcAft>
            </a:pPr>
            <a:r>
              <a:rPr kumimoji="1" lang="en-US" altLang="zh-CN" sz="2800" dirty="0" smtClean="0"/>
              <a:t>    </a:t>
            </a:r>
            <a:r>
              <a:rPr lang="zh-CN" altLang="zh-CN" sz="2800" dirty="0"/>
              <a:t>首先根据某种分类规则得到最优的划分特征，计算最优特征子函数，并创建特征的划分节点，按照划分节点将数据集划分为若干部分子数据集；</a:t>
            </a:r>
            <a:endParaRPr lang="en-US" altLang="zh-CN" sz="2800" dirty="0"/>
          </a:p>
          <a:p>
            <a:pPr>
              <a:lnSpc>
                <a:spcPct val="150000"/>
              </a:lnSpc>
              <a:spcAft>
                <a:spcPts val="1200"/>
              </a:spcAft>
            </a:pPr>
            <a:r>
              <a:rPr lang="en-US" altLang="zh-CN" sz="2800" dirty="0"/>
              <a:t>    </a:t>
            </a:r>
            <a:r>
              <a:rPr lang="zh-CN" altLang="zh-CN" sz="2800" dirty="0"/>
              <a:t>然后，在子数据集上重复使用判别规则，构建出新的节点，作为树的新分支</a:t>
            </a:r>
            <a:r>
              <a:rPr lang="zh-CN" altLang="en-US" sz="2800" dirty="0"/>
              <a:t>；</a:t>
            </a:r>
            <a:endParaRPr lang="en-US" altLang="zh-CN" sz="2800" dirty="0"/>
          </a:p>
          <a:p>
            <a:pPr>
              <a:lnSpc>
                <a:spcPct val="150000"/>
              </a:lnSpc>
              <a:spcAft>
                <a:spcPts val="1200"/>
              </a:spcAft>
            </a:pPr>
            <a:r>
              <a:rPr lang="en-US" altLang="zh-CN" sz="2800" dirty="0"/>
              <a:t>    </a:t>
            </a:r>
            <a:r>
              <a:rPr lang="zh-CN" altLang="zh-CN" sz="2800" dirty="0"/>
              <a:t>重复递归执行</a:t>
            </a:r>
            <a:r>
              <a:rPr lang="zh-CN" altLang="en-US" sz="2800" dirty="0"/>
              <a:t>，直到</a:t>
            </a:r>
            <a:r>
              <a:rPr lang="zh-CN" altLang="zh-CN" sz="2800" dirty="0"/>
              <a:t>满足递归终止条件</a:t>
            </a:r>
            <a:r>
              <a:rPr lang="zh-CN" altLang="en-US" sz="2800" dirty="0"/>
              <a: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a:grpSpLocks noChangeAspect="1"/>
          </p:cNvGrpSpPr>
          <p:nvPr/>
        </p:nvGrpSpPr>
        <p:grpSpPr>
          <a:xfrm>
            <a:off x="4105506" y="1233488"/>
            <a:ext cx="618455" cy="1800000"/>
            <a:chOff x="597712" y="2415605"/>
            <a:chExt cx="1076110" cy="3131998"/>
          </a:xfrm>
        </p:grpSpPr>
        <p:sp>
          <p:nvSpPr>
            <p:cNvPr id="10" name="等腰三角形 9"/>
            <p:cNvSpPr/>
            <p:nvPr/>
          </p:nvSpPr>
          <p:spPr>
            <a:xfrm rot="10800000">
              <a:off x="597712" y="2908359"/>
              <a:ext cx="1076110" cy="2639244"/>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 name="椭圆 10"/>
            <p:cNvSpPr>
              <a:spLocks noChangeAspect="1"/>
            </p:cNvSpPr>
            <p:nvPr/>
          </p:nvSpPr>
          <p:spPr>
            <a:xfrm>
              <a:off x="648010" y="2415605"/>
              <a:ext cx="971992" cy="972000"/>
            </a:xfrm>
            <a:prstGeom prst="ellipse">
              <a:avLst/>
            </a:prstGeom>
            <a:gradFill>
              <a:gsLst>
                <a:gs pos="1000">
                  <a:schemeClr val="accent1">
                    <a:lumMod val="20000"/>
                    <a:lumOff val="80000"/>
                  </a:schemeClr>
                </a:gs>
                <a:gs pos="60000">
                  <a:srgbClr val="A5A5A5"/>
                </a:gs>
                <a:gs pos="100000">
                  <a:srgbClr val="A5A5A5"/>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 name="组合 2"/>
          <p:cNvGrpSpPr>
            <a:grpSpLocks noChangeAspect="1"/>
          </p:cNvGrpSpPr>
          <p:nvPr/>
        </p:nvGrpSpPr>
        <p:grpSpPr>
          <a:xfrm>
            <a:off x="2760245" y="2023201"/>
            <a:ext cx="2027688" cy="6443998"/>
            <a:chOff x="935919" y="107043"/>
            <a:chExt cx="1818452" cy="5779044"/>
          </a:xfrm>
        </p:grpSpPr>
        <p:sp>
          <p:nvSpPr>
            <p:cNvPr id="4" name="等腰三角形 9"/>
            <p:cNvSpPr/>
            <p:nvPr/>
          </p:nvSpPr>
          <p:spPr>
            <a:xfrm rot="10800000">
              <a:off x="935919" y="1016252"/>
              <a:ext cx="1818452" cy="4869835"/>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 name="椭圆 4"/>
            <p:cNvSpPr>
              <a:spLocks noChangeAspect="1"/>
            </p:cNvSpPr>
            <p:nvPr/>
          </p:nvSpPr>
          <p:spPr>
            <a:xfrm>
              <a:off x="942885" y="107043"/>
              <a:ext cx="1799994" cy="1800000"/>
            </a:xfrm>
            <a:prstGeom prst="ellips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lnSpc>
                  <a:spcPct val="130000"/>
                </a:lnSpc>
                <a:defRPr/>
              </a:pPr>
              <a:r>
                <a:rPr lang="en-US" altLang="zh-CN" sz="7200" kern="0" dirty="0" smtClean="0">
                  <a:solidFill>
                    <a:srgbClr val="009999"/>
                  </a:solidFill>
                  <a:latin typeface="Century Gothic" panose="020B0502020202020204" pitchFamily="34" charset="0"/>
                  <a:cs typeface="+mn-ea"/>
                  <a:sym typeface="+mn-lt"/>
                </a:rPr>
                <a:t>02</a:t>
              </a:r>
              <a:endParaRPr lang="zh-CN" altLang="en-US" sz="4000" kern="0" dirty="0">
                <a:solidFill>
                  <a:srgbClr val="009999"/>
                </a:solidFill>
                <a:latin typeface="Century Gothic" panose="020B0502020202020204" pitchFamily="34" charset="0"/>
                <a:cs typeface="+mn-ea"/>
                <a:sym typeface="+mn-lt"/>
              </a:endParaRPr>
            </a:p>
          </p:txBody>
        </p:sp>
      </p:grpSp>
      <p:grpSp>
        <p:nvGrpSpPr>
          <p:cNvPr id="6" name="组合 5"/>
          <p:cNvGrpSpPr>
            <a:grpSpLocks noChangeAspect="1"/>
          </p:cNvGrpSpPr>
          <p:nvPr/>
        </p:nvGrpSpPr>
        <p:grpSpPr>
          <a:xfrm>
            <a:off x="1981669" y="4924887"/>
            <a:ext cx="1194018" cy="3475167"/>
            <a:chOff x="597712" y="2415605"/>
            <a:chExt cx="1076110" cy="3131998"/>
          </a:xfrm>
        </p:grpSpPr>
        <p:sp>
          <p:nvSpPr>
            <p:cNvPr id="7" name="等腰三角形 9"/>
            <p:cNvSpPr/>
            <p:nvPr/>
          </p:nvSpPr>
          <p:spPr>
            <a:xfrm rot="10800000">
              <a:off x="597712" y="2908359"/>
              <a:ext cx="1076110" cy="2639244"/>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 name="椭圆 7"/>
            <p:cNvSpPr>
              <a:spLocks noChangeAspect="1"/>
            </p:cNvSpPr>
            <p:nvPr/>
          </p:nvSpPr>
          <p:spPr>
            <a:xfrm>
              <a:off x="648010" y="2415605"/>
              <a:ext cx="971992" cy="972000"/>
            </a:xfrm>
            <a:prstGeom prst="ellipse">
              <a:avLst/>
            </a:prstGeom>
            <a:gradFill>
              <a:gsLst>
                <a:gs pos="1000">
                  <a:schemeClr val="accent1">
                    <a:lumMod val="20000"/>
                    <a:lumOff val="80000"/>
                  </a:schemeClr>
                </a:gs>
                <a:gs pos="60000">
                  <a:srgbClr val="A5A5A5"/>
                </a:gs>
                <a:gs pos="100000">
                  <a:srgbClr val="A5A5A5"/>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 name="组合 11"/>
          <p:cNvGrpSpPr>
            <a:grpSpLocks noChangeAspect="1"/>
          </p:cNvGrpSpPr>
          <p:nvPr/>
        </p:nvGrpSpPr>
        <p:grpSpPr>
          <a:xfrm>
            <a:off x="4481255" y="4431190"/>
            <a:ext cx="618455" cy="1800000"/>
            <a:chOff x="597712" y="2415605"/>
            <a:chExt cx="1076110" cy="3131998"/>
          </a:xfrm>
        </p:grpSpPr>
        <p:sp>
          <p:nvSpPr>
            <p:cNvPr id="13" name="等腰三角形 9"/>
            <p:cNvSpPr/>
            <p:nvPr/>
          </p:nvSpPr>
          <p:spPr>
            <a:xfrm rot="10800000">
              <a:off x="597712" y="2908359"/>
              <a:ext cx="1076110" cy="2639244"/>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椭圆 13"/>
            <p:cNvSpPr>
              <a:spLocks noChangeAspect="1"/>
            </p:cNvSpPr>
            <p:nvPr/>
          </p:nvSpPr>
          <p:spPr>
            <a:xfrm>
              <a:off x="648010" y="2415605"/>
              <a:ext cx="971992" cy="972000"/>
            </a:xfrm>
            <a:prstGeom prst="ellipse">
              <a:avLst/>
            </a:prstGeom>
            <a:gradFill>
              <a:gsLst>
                <a:gs pos="1000">
                  <a:schemeClr val="accent4">
                    <a:lumMod val="20000"/>
                    <a:lumOff val="80000"/>
                  </a:schemeClr>
                </a:gs>
                <a:gs pos="60000">
                  <a:srgbClr val="009999"/>
                </a:gs>
                <a:gs pos="100000">
                  <a:srgbClr val="009999"/>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5" name="组合 14"/>
          <p:cNvGrpSpPr>
            <a:grpSpLocks noChangeAspect="1"/>
          </p:cNvGrpSpPr>
          <p:nvPr/>
        </p:nvGrpSpPr>
        <p:grpSpPr>
          <a:xfrm>
            <a:off x="1033964" y="2075338"/>
            <a:ext cx="1150325" cy="3348000"/>
            <a:chOff x="597712" y="2415605"/>
            <a:chExt cx="1076110" cy="3131998"/>
          </a:xfrm>
        </p:grpSpPr>
        <p:sp>
          <p:nvSpPr>
            <p:cNvPr id="16" name="等腰三角形 9"/>
            <p:cNvSpPr/>
            <p:nvPr/>
          </p:nvSpPr>
          <p:spPr>
            <a:xfrm rot="10800000">
              <a:off x="597712" y="2908359"/>
              <a:ext cx="1076110" cy="2639244"/>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7" name="椭圆 16"/>
            <p:cNvSpPr>
              <a:spLocks noChangeAspect="1"/>
            </p:cNvSpPr>
            <p:nvPr/>
          </p:nvSpPr>
          <p:spPr>
            <a:xfrm>
              <a:off x="648010" y="2415605"/>
              <a:ext cx="971992" cy="972000"/>
            </a:xfrm>
            <a:prstGeom prst="ellipse">
              <a:avLst/>
            </a:prstGeom>
            <a:gradFill>
              <a:gsLst>
                <a:gs pos="1000">
                  <a:schemeClr val="accent4">
                    <a:lumMod val="20000"/>
                    <a:lumOff val="80000"/>
                  </a:schemeClr>
                </a:gs>
                <a:gs pos="60000">
                  <a:srgbClr val="009999"/>
                </a:gs>
                <a:gs pos="100000">
                  <a:srgbClr val="009999"/>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24" name="文本框 23"/>
          <p:cNvSpPr txBox="1"/>
          <p:nvPr/>
        </p:nvSpPr>
        <p:spPr>
          <a:xfrm>
            <a:off x="5085559" y="2427603"/>
            <a:ext cx="5262979" cy="1107996"/>
          </a:xfrm>
          <a:prstGeom prst="rect">
            <a:avLst/>
          </a:prstGeom>
          <a:noFill/>
          <a:effectLst>
            <a:outerShdw dist="25400" dir="5400000" algn="t" rotWithShape="0">
              <a:schemeClr val="bg1">
                <a:alpha val="40000"/>
              </a:schemeClr>
            </a:outerShdw>
          </a:effectLst>
        </p:spPr>
        <p:txBody>
          <a:bodyPr wrap="none" rtlCol="0" anchor="b" anchorCtr="0">
            <a:spAutoFit/>
          </a:bodyPr>
          <a:lstStyle>
            <a:defPPr>
              <a:defRPr lang="zh-CN"/>
            </a:defPPr>
            <a:lvl1pPr>
              <a:defRPr sz="3600" b="1">
                <a:solidFill>
                  <a:schemeClr val="accent1">
                    <a:lumMod val="75000"/>
                  </a:schemeClr>
                </a:solidFill>
                <a:effectLst>
                  <a:innerShdw blurRad="127000" dist="63500" dir="16200000">
                    <a:prstClr val="black">
                      <a:alpha val="50000"/>
                    </a:prstClr>
                  </a:innerShdw>
                </a:effectLst>
                <a:latin typeface="微软雅黑"/>
                <a:ea typeface="微软雅黑"/>
              </a:defRPr>
            </a:lvl1pPr>
          </a:lstStyle>
          <a:p>
            <a:r>
              <a:rPr lang="zh-CN" altLang="en-US" sz="6600" dirty="0" smtClean="0">
                <a:solidFill>
                  <a:srgbClr val="009999"/>
                </a:solidFill>
                <a:latin typeface="Noto Sans S Chinese Medium" panose="020B0600000000000000" pitchFamily="34" charset="-122"/>
                <a:ea typeface="Noto Sans S Chinese Medium" panose="020B0600000000000000" pitchFamily="34" charset="-122"/>
              </a:rPr>
              <a:t>算法基本思想</a:t>
            </a:r>
            <a:endParaRPr lang="zh-CN" altLang="en-US" sz="6600" dirty="0">
              <a:solidFill>
                <a:srgbClr val="009999"/>
              </a:solidFill>
              <a:latin typeface="Noto Sans S Chinese Medium" panose="020B0600000000000000" pitchFamily="34" charset="-122"/>
              <a:ea typeface="Noto Sans S Chinese Medium" panose="020B0600000000000000" pitchFamily="34" charset="-122"/>
            </a:endParaRPr>
          </a:p>
        </p:txBody>
      </p:sp>
      <p:sp>
        <p:nvSpPr>
          <p:cNvPr id="23" name="矩形 22"/>
          <p:cNvSpPr>
            <a:spLocks noChangeAspect="1"/>
          </p:cNvSpPr>
          <p:nvPr>
            <p:custDataLst>
              <p:tags r:id="rId1"/>
            </p:custDataLst>
          </p:nvPr>
        </p:nvSpPr>
        <p:spPr>
          <a:xfrm>
            <a:off x="711359" y="-348275"/>
            <a:ext cx="180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131358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stretch>
            <a:fillRect/>
          </a:stretch>
        </p:blipFill>
        <p:spPr>
          <a:xfrm>
            <a:off x="-1" y="0"/>
            <a:ext cx="12192001" cy="6858000"/>
          </a:xfrm>
          <a:prstGeom prst="rect">
            <a:avLst/>
          </a:prstGeom>
        </p:spPr>
      </p:pic>
    </p:spTree>
    <p:extLst>
      <p:ext uri="{BB962C8B-B14F-4D97-AF65-F5344CB8AC3E}">
        <p14:creationId xmlns:p14="http://schemas.microsoft.com/office/powerpoint/2010/main" val="2764297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0" y="0"/>
            <a:ext cx="12192000" cy="6857999"/>
          </a:xfrm>
          <a:prstGeom prst="rect">
            <a:avLst/>
          </a:prstGeom>
        </p:spPr>
      </p:pic>
    </p:spTree>
    <p:extLst>
      <p:ext uri="{BB962C8B-B14F-4D97-AF65-F5344CB8AC3E}">
        <p14:creationId xmlns:p14="http://schemas.microsoft.com/office/powerpoint/2010/main" val="843439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D017ABF3-C478-4639-B5A5-19D2028A98F5}"/>
              </a:ext>
            </a:extLst>
          </p:cNvPr>
          <p:cNvSpPr txBox="1"/>
          <p:nvPr/>
        </p:nvSpPr>
        <p:spPr>
          <a:xfrm>
            <a:off x="1208917" y="1471086"/>
            <a:ext cx="9933216" cy="3939540"/>
          </a:xfrm>
          <a:prstGeom prst="rect">
            <a:avLst/>
          </a:prstGeom>
          <a:noFill/>
        </p:spPr>
        <p:txBody>
          <a:bodyPr wrap="square" rtlCol="0">
            <a:spAutoFit/>
          </a:bodyPr>
          <a:lstStyle/>
          <a:p>
            <a:pPr marL="360000" lvl="3">
              <a:lnSpc>
                <a:spcPct val="150000"/>
              </a:lnSpc>
              <a:spcAft>
                <a:spcPts val="1200"/>
              </a:spcAft>
              <a:buFont typeface="Wingdings" pitchFamily="2" charset="2"/>
              <a:buChar char="Ø"/>
            </a:pPr>
            <a:r>
              <a:rPr lang="zh-CN" altLang="zh-CN" sz="2800" dirty="0" smtClean="0"/>
              <a:t>基</a:t>
            </a:r>
            <a:r>
              <a:rPr lang="zh-CN" altLang="zh-CN" sz="2800" dirty="0"/>
              <a:t>于信息增益的</a:t>
            </a:r>
            <a:r>
              <a:rPr lang="en-US" altLang="zh-CN" sz="2800" dirty="0"/>
              <a:t>ID3</a:t>
            </a:r>
            <a:r>
              <a:rPr lang="zh-CN" altLang="zh-CN" sz="2800" dirty="0"/>
              <a:t>算</a:t>
            </a:r>
            <a:r>
              <a:rPr lang="zh-CN" altLang="zh-CN" sz="2800" dirty="0" smtClean="0"/>
              <a:t>法</a:t>
            </a:r>
            <a:endParaRPr lang="en-US" altLang="zh-CN" sz="2800" dirty="0"/>
          </a:p>
          <a:p>
            <a:pPr marL="360000" lvl="3">
              <a:lnSpc>
                <a:spcPct val="150000"/>
              </a:lnSpc>
              <a:spcAft>
                <a:spcPts val="1200"/>
              </a:spcAft>
              <a:buFont typeface="Wingdings" pitchFamily="2" charset="2"/>
              <a:buChar char="Ø"/>
            </a:pPr>
            <a:r>
              <a:rPr lang="zh-CN" altLang="zh-CN" sz="2800" dirty="0"/>
              <a:t>基于信息增益率的</a:t>
            </a:r>
            <a:r>
              <a:rPr lang="en-US" altLang="zh-CN" sz="2800" dirty="0"/>
              <a:t>C4.5</a:t>
            </a:r>
            <a:r>
              <a:rPr lang="zh-CN" altLang="zh-CN" sz="2800" dirty="0"/>
              <a:t>算</a:t>
            </a:r>
            <a:r>
              <a:rPr lang="zh-CN" altLang="zh-CN" sz="2800" dirty="0" smtClean="0"/>
              <a:t>法</a:t>
            </a:r>
            <a:endParaRPr lang="en-US" altLang="zh-CN" sz="2800" dirty="0"/>
          </a:p>
          <a:p>
            <a:pPr marL="360000" lvl="3">
              <a:lnSpc>
                <a:spcPct val="150000"/>
              </a:lnSpc>
              <a:spcAft>
                <a:spcPts val="1200"/>
              </a:spcAft>
              <a:buFont typeface="Wingdings" pitchFamily="2" charset="2"/>
              <a:buChar char="Ø"/>
            </a:pPr>
            <a:r>
              <a:rPr lang="zh-CN" altLang="zh-CN" sz="2800" dirty="0"/>
              <a:t>基于基尼指数的</a:t>
            </a:r>
            <a:r>
              <a:rPr lang="en-US" altLang="zh-CN" sz="2800" dirty="0"/>
              <a:t>CART</a:t>
            </a:r>
            <a:r>
              <a:rPr lang="zh-CN" altLang="zh-CN" sz="2800" dirty="0"/>
              <a:t>算法</a:t>
            </a:r>
            <a:endParaRPr lang="en-US" altLang="zh-CN" sz="2800" dirty="0"/>
          </a:p>
          <a:p>
            <a:pPr lvl="3">
              <a:spcAft>
                <a:spcPts val="1200"/>
              </a:spcAft>
            </a:pPr>
            <a:endParaRPr lang="en-US" altLang="zh-CN" sz="2800" dirty="0"/>
          </a:p>
          <a:p>
            <a:pPr>
              <a:spcAft>
                <a:spcPts val="1200"/>
              </a:spcAft>
            </a:pPr>
            <a:r>
              <a:rPr lang="en-US" altLang="zh-CN" sz="2800" dirty="0"/>
              <a:t>ID3</a:t>
            </a:r>
            <a:r>
              <a:rPr lang="zh-CN" altLang="zh-CN" sz="2800" dirty="0"/>
              <a:t>算法</a:t>
            </a:r>
            <a:r>
              <a:rPr lang="zh-CN" altLang="en-US" sz="2800" dirty="0"/>
              <a:t>：</a:t>
            </a:r>
            <a:r>
              <a:rPr lang="zh-CN" altLang="zh-CN" sz="2800" dirty="0"/>
              <a:t>以</a:t>
            </a:r>
            <a:r>
              <a:rPr lang="zh-CN" altLang="zh-CN" sz="2800" dirty="0">
                <a:solidFill>
                  <a:srgbClr val="C00000"/>
                </a:solidFill>
              </a:rPr>
              <a:t>信息增益最大</a:t>
            </a:r>
            <a:r>
              <a:rPr lang="zh-CN" altLang="zh-CN" sz="2800" dirty="0"/>
              <a:t>的属性为分类特征，基于贪心策略自顶向下地搜索遍历决策树空间，通过递归方式构建决策树。</a:t>
            </a:r>
          </a:p>
        </p:txBody>
      </p:sp>
      <p:sp>
        <p:nvSpPr>
          <p:cNvPr id="4" name="TextBox 3"/>
          <p:cNvSpPr txBox="1"/>
          <p:nvPr/>
        </p:nvSpPr>
        <p:spPr>
          <a:xfrm>
            <a:off x="1275645" y="327378"/>
            <a:ext cx="6152444" cy="584775"/>
          </a:xfrm>
          <a:prstGeom prst="rect">
            <a:avLst/>
          </a:prstGeom>
          <a:solidFill>
            <a:srgbClr val="009999"/>
          </a:solidFill>
        </p:spPr>
        <p:txBody>
          <a:bodyPr wrap="square" rtlCol="0">
            <a:spAutoFit/>
          </a:bodyPr>
          <a:lstStyle/>
          <a:p>
            <a:r>
              <a:rPr lang="zh-CN" altLang="zh-CN" sz="3200" dirty="0" smtClean="0">
                <a:solidFill>
                  <a:schemeClr val="bg1"/>
                </a:solidFill>
              </a:rPr>
              <a:t>三种经典的决策树生成算法</a:t>
            </a:r>
            <a:endParaRPr lang="zh-CN" altLang="en-US" sz="3200" dirty="0">
              <a:solidFill>
                <a:schemeClr val="bg1"/>
              </a:solidFill>
            </a:endParaRPr>
          </a:p>
        </p:txBody>
      </p:sp>
    </p:spTree>
    <p:extLst>
      <p:ext uri="{BB962C8B-B14F-4D97-AF65-F5344CB8AC3E}">
        <p14:creationId xmlns:p14="http://schemas.microsoft.com/office/powerpoint/2010/main" val="26329848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0" y="0"/>
            <a:ext cx="12196542" cy="6858000"/>
          </a:xfrm>
          <a:prstGeom prst="rect">
            <a:avLst/>
          </a:prstGeom>
        </p:spPr>
      </p:pic>
    </p:spTree>
    <p:extLst>
      <p:ext uri="{BB962C8B-B14F-4D97-AF65-F5344CB8AC3E}">
        <p14:creationId xmlns:p14="http://schemas.microsoft.com/office/powerpoint/2010/main" val="26021481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stretch>
            <a:fillRect/>
          </a:stretch>
        </p:blipFill>
        <p:spPr>
          <a:xfrm>
            <a:off x="-1" y="0"/>
            <a:ext cx="12192001" cy="6858000"/>
          </a:xfrm>
          <a:prstGeom prst="rect">
            <a:avLst/>
          </a:prstGeom>
        </p:spPr>
      </p:pic>
    </p:spTree>
    <p:extLst>
      <p:ext uri="{BB962C8B-B14F-4D97-AF65-F5344CB8AC3E}">
        <p14:creationId xmlns:p14="http://schemas.microsoft.com/office/powerpoint/2010/main" val="37740631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stretch>
            <a:fillRect/>
          </a:stretch>
        </p:blipFill>
        <p:spPr>
          <a:xfrm>
            <a:off x="0" y="0"/>
            <a:ext cx="12188768" cy="6858000"/>
          </a:xfrm>
          <a:prstGeom prst="rect">
            <a:avLst/>
          </a:prstGeom>
        </p:spPr>
      </p:pic>
    </p:spTree>
    <p:extLst>
      <p:ext uri="{BB962C8B-B14F-4D97-AF65-F5344CB8AC3E}">
        <p14:creationId xmlns:p14="http://schemas.microsoft.com/office/powerpoint/2010/main" val="1039512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stretch>
            <a:fillRect/>
          </a:stretch>
        </p:blipFill>
        <p:spPr>
          <a:xfrm>
            <a:off x="-1" y="0"/>
            <a:ext cx="12193677" cy="6858000"/>
          </a:xfrm>
          <a:prstGeom prst="rect">
            <a:avLst/>
          </a:prstGeom>
        </p:spPr>
      </p:pic>
    </p:spTree>
    <p:extLst>
      <p:ext uri="{BB962C8B-B14F-4D97-AF65-F5344CB8AC3E}">
        <p14:creationId xmlns:p14="http://schemas.microsoft.com/office/powerpoint/2010/main" val="3206934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任意多边形 52"/>
          <p:cNvSpPr/>
          <p:nvPr/>
        </p:nvSpPr>
        <p:spPr>
          <a:xfrm>
            <a:off x="-57150" y="5408413"/>
            <a:ext cx="12325350" cy="1330769"/>
          </a:xfrm>
          <a:custGeom>
            <a:avLst/>
            <a:gdLst>
              <a:gd name="connsiteX0" fmla="*/ 0 w 12325350"/>
              <a:gd name="connsiteY0" fmla="*/ 859037 h 1330769"/>
              <a:gd name="connsiteX1" fmla="*/ 323850 w 12325350"/>
              <a:gd name="connsiteY1" fmla="*/ 478037 h 1330769"/>
              <a:gd name="connsiteX2" fmla="*/ 638175 w 12325350"/>
              <a:gd name="connsiteY2" fmla="*/ 220862 h 1330769"/>
              <a:gd name="connsiteX3" fmla="*/ 895350 w 12325350"/>
              <a:gd name="connsiteY3" fmla="*/ 97037 h 1330769"/>
              <a:gd name="connsiteX4" fmla="*/ 1200150 w 12325350"/>
              <a:gd name="connsiteY4" fmla="*/ 135137 h 1330769"/>
              <a:gd name="connsiteX5" fmla="*/ 1419225 w 12325350"/>
              <a:gd name="connsiteY5" fmla="*/ 306587 h 1330769"/>
              <a:gd name="connsiteX6" fmla="*/ 1800225 w 12325350"/>
              <a:gd name="connsiteY6" fmla="*/ 754262 h 1330769"/>
              <a:gd name="connsiteX7" fmla="*/ 2105025 w 12325350"/>
              <a:gd name="connsiteY7" fmla="*/ 1040012 h 1330769"/>
              <a:gd name="connsiteX8" fmla="*/ 2305050 w 12325350"/>
              <a:gd name="connsiteY8" fmla="*/ 1173362 h 1330769"/>
              <a:gd name="connsiteX9" fmla="*/ 2533650 w 12325350"/>
              <a:gd name="connsiteY9" fmla="*/ 1240037 h 1330769"/>
              <a:gd name="connsiteX10" fmla="*/ 3000375 w 12325350"/>
              <a:gd name="connsiteY10" fmla="*/ 1173362 h 1330769"/>
              <a:gd name="connsiteX11" fmla="*/ 3914775 w 12325350"/>
              <a:gd name="connsiteY11" fmla="*/ 639962 h 1330769"/>
              <a:gd name="connsiteX12" fmla="*/ 4629150 w 12325350"/>
              <a:gd name="connsiteY12" fmla="*/ 230387 h 1330769"/>
              <a:gd name="connsiteX13" fmla="*/ 5124450 w 12325350"/>
              <a:gd name="connsiteY13" fmla="*/ 58937 h 1330769"/>
              <a:gd name="connsiteX14" fmla="*/ 5495925 w 12325350"/>
              <a:gd name="connsiteY14" fmla="*/ 30362 h 1330769"/>
              <a:gd name="connsiteX15" fmla="*/ 6181725 w 12325350"/>
              <a:gd name="connsiteY15" fmla="*/ 468512 h 1330769"/>
              <a:gd name="connsiteX16" fmla="*/ 6781800 w 12325350"/>
              <a:gd name="connsiteY16" fmla="*/ 1154312 h 1330769"/>
              <a:gd name="connsiteX17" fmla="*/ 7191375 w 12325350"/>
              <a:gd name="connsiteY17" fmla="*/ 1325762 h 1330769"/>
              <a:gd name="connsiteX18" fmla="*/ 7648575 w 12325350"/>
              <a:gd name="connsiteY18" fmla="*/ 1020962 h 1330769"/>
              <a:gd name="connsiteX19" fmla="*/ 8181975 w 12325350"/>
              <a:gd name="connsiteY19" fmla="*/ 316112 h 1330769"/>
              <a:gd name="connsiteX20" fmla="*/ 8505825 w 12325350"/>
              <a:gd name="connsiteY20" fmla="*/ 68462 h 1330769"/>
              <a:gd name="connsiteX21" fmla="*/ 8848725 w 12325350"/>
              <a:gd name="connsiteY21" fmla="*/ 163712 h 1330769"/>
              <a:gd name="connsiteX22" fmla="*/ 9391650 w 12325350"/>
              <a:gd name="connsiteY22" fmla="*/ 782837 h 1330769"/>
              <a:gd name="connsiteX23" fmla="*/ 9839325 w 12325350"/>
              <a:gd name="connsiteY23" fmla="*/ 1230512 h 1330769"/>
              <a:gd name="connsiteX24" fmla="*/ 10267950 w 12325350"/>
              <a:gd name="connsiteY24" fmla="*/ 1240037 h 1330769"/>
              <a:gd name="connsiteX25" fmla="*/ 10839450 w 12325350"/>
              <a:gd name="connsiteY25" fmla="*/ 782837 h 1330769"/>
              <a:gd name="connsiteX26" fmla="*/ 11153775 w 12325350"/>
              <a:gd name="connsiteY26" fmla="*/ 487562 h 1330769"/>
              <a:gd name="connsiteX27" fmla="*/ 11563350 w 12325350"/>
              <a:gd name="connsiteY27" fmla="*/ 354212 h 1330769"/>
              <a:gd name="connsiteX28" fmla="*/ 11896725 w 12325350"/>
              <a:gd name="connsiteY28" fmla="*/ 439937 h 1330769"/>
              <a:gd name="connsiteX29" fmla="*/ 12325350 w 12325350"/>
              <a:gd name="connsiteY29" fmla="*/ 763787 h 133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25350" h="1330769">
                <a:moveTo>
                  <a:pt x="0" y="859037"/>
                </a:moveTo>
                <a:cubicBezTo>
                  <a:pt x="108744" y="721718"/>
                  <a:pt x="217488" y="584399"/>
                  <a:pt x="323850" y="478037"/>
                </a:cubicBezTo>
                <a:cubicBezTo>
                  <a:pt x="430212" y="371675"/>
                  <a:pt x="542925" y="284362"/>
                  <a:pt x="638175" y="220862"/>
                </a:cubicBezTo>
                <a:cubicBezTo>
                  <a:pt x="733425" y="157362"/>
                  <a:pt x="801688" y="111324"/>
                  <a:pt x="895350" y="97037"/>
                </a:cubicBezTo>
                <a:cubicBezTo>
                  <a:pt x="989012" y="82750"/>
                  <a:pt x="1112838" y="100212"/>
                  <a:pt x="1200150" y="135137"/>
                </a:cubicBezTo>
                <a:cubicBezTo>
                  <a:pt x="1287462" y="170062"/>
                  <a:pt x="1319213" y="203400"/>
                  <a:pt x="1419225" y="306587"/>
                </a:cubicBezTo>
                <a:cubicBezTo>
                  <a:pt x="1519237" y="409774"/>
                  <a:pt x="1685925" y="632025"/>
                  <a:pt x="1800225" y="754262"/>
                </a:cubicBezTo>
                <a:cubicBezTo>
                  <a:pt x="1914525" y="876499"/>
                  <a:pt x="2020888" y="970162"/>
                  <a:pt x="2105025" y="1040012"/>
                </a:cubicBezTo>
                <a:cubicBezTo>
                  <a:pt x="2189163" y="1109862"/>
                  <a:pt x="2233613" y="1140025"/>
                  <a:pt x="2305050" y="1173362"/>
                </a:cubicBezTo>
                <a:cubicBezTo>
                  <a:pt x="2376487" y="1206699"/>
                  <a:pt x="2417763" y="1240037"/>
                  <a:pt x="2533650" y="1240037"/>
                </a:cubicBezTo>
                <a:cubicBezTo>
                  <a:pt x="2649537" y="1240037"/>
                  <a:pt x="2770188" y="1273374"/>
                  <a:pt x="3000375" y="1173362"/>
                </a:cubicBezTo>
                <a:cubicBezTo>
                  <a:pt x="3230562" y="1073350"/>
                  <a:pt x="3914775" y="639962"/>
                  <a:pt x="3914775" y="639962"/>
                </a:cubicBezTo>
                <a:cubicBezTo>
                  <a:pt x="4186238" y="482799"/>
                  <a:pt x="4427538" y="327224"/>
                  <a:pt x="4629150" y="230387"/>
                </a:cubicBezTo>
                <a:cubicBezTo>
                  <a:pt x="4830763" y="133549"/>
                  <a:pt x="4979988" y="92274"/>
                  <a:pt x="5124450" y="58937"/>
                </a:cubicBezTo>
                <a:cubicBezTo>
                  <a:pt x="5268913" y="25599"/>
                  <a:pt x="5319713" y="-37900"/>
                  <a:pt x="5495925" y="30362"/>
                </a:cubicBezTo>
                <a:cubicBezTo>
                  <a:pt x="5672137" y="98624"/>
                  <a:pt x="5967412" y="281187"/>
                  <a:pt x="6181725" y="468512"/>
                </a:cubicBezTo>
                <a:cubicBezTo>
                  <a:pt x="6396038" y="655837"/>
                  <a:pt x="6613525" y="1011437"/>
                  <a:pt x="6781800" y="1154312"/>
                </a:cubicBezTo>
                <a:cubicBezTo>
                  <a:pt x="6950075" y="1297187"/>
                  <a:pt x="7046913" y="1347987"/>
                  <a:pt x="7191375" y="1325762"/>
                </a:cubicBezTo>
                <a:cubicBezTo>
                  <a:pt x="7335837" y="1303537"/>
                  <a:pt x="7483475" y="1189237"/>
                  <a:pt x="7648575" y="1020962"/>
                </a:cubicBezTo>
                <a:cubicBezTo>
                  <a:pt x="7813675" y="852687"/>
                  <a:pt x="8039100" y="474862"/>
                  <a:pt x="8181975" y="316112"/>
                </a:cubicBezTo>
                <a:cubicBezTo>
                  <a:pt x="8324850" y="157362"/>
                  <a:pt x="8394700" y="93862"/>
                  <a:pt x="8505825" y="68462"/>
                </a:cubicBezTo>
                <a:cubicBezTo>
                  <a:pt x="8616950" y="43062"/>
                  <a:pt x="8701087" y="44649"/>
                  <a:pt x="8848725" y="163712"/>
                </a:cubicBezTo>
                <a:cubicBezTo>
                  <a:pt x="8996363" y="282775"/>
                  <a:pt x="9226550" y="605037"/>
                  <a:pt x="9391650" y="782837"/>
                </a:cubicBezTo>
                <a:cubicBezTo>
                  <a:pt x="9556750" y="960637"/>
                  <a:pt x="9693275" y="1154312"/>
                  <a:pt x="9839325" y="1230512"/>
                </a:cubicBezTo>
                <a:cubicBezTo>
                  <a:pt x="9985375" y="1306712"/>
                  <a:pt x="10101263" y="1314649"/>
                  <a:pt x="10267950" y="1240037"/>
                </a:cubicBezTo>
                <a:cubicBezTo>
                  <a:pt x="10434637" y="1165425"/>
                  <a:pt x="10691813" y="908249"/>
                  <a:pt x="10839450" y="782837"/>
                </a:cubicBezTo>
                <a:cubicBezTo>
                  <a:pt x="10987087" y="657425"/>
                  <a:pt x="11033125" y="558999"/>
                  <a:pt x="11153775" y="487562"/>
                </a:cubicBezTo>
                <a:cubicBezTo>
                  <a:pt x="11274425" y="416125"/>
                  <a:pt x="11439525" y="362149"/>
                  <a:pt x="11563350" y="354212"/>
                </a:cubicBezTo>
                <a:cubicBezTo>
                  <a:pt x="11687175" y="346274"/>
                  <a:pt x="11769725" y="371674"/>
                  <a:pt x="11896725" y="439937"/>
                </a:cubicBezTo>
                <a:cubicBezTo>
                  <a:pt x="12023725" y="508199"/>
                  <a:pt x="12174537" y="635993"/>
                  <a:pt x="12325350" y="763787"/>
                </a:cubicBezTo>
              </a:path>
            </a:pathLst>
          </a:custGeom>
          <a:noFill/>
          <a:ln w="25400" cap="rnd" cmpd="sng" algn="ctr">
            <a:solidFill>
              <a:srgbClr val="7C7C7C"/>
            </a:solidFill>
            <a:prstDash val="dash"/>
            <a:miter lim="800000"/>
          </a:ln>
          <a:effectLst/>
        </p:spPr>
        <p:txBody>
          <a:bodyPr rtlCol="0" anchor="ctr"/>
          <a:lstStyle/>
          <a:p>
            <a:pPr algn="ctr"/>
            <a:endParaRPr lang="zh-CN" altLang="en-US" kern="0">
              <a:solidFill>
                <a:prstClr val="white"/>
              </a:solidFill>
              <a:cs typeface="+mn-ea"/>
              <a:sym typeface="+mn-lt"/>
            </a:endParaRPr>
          </a:p>
        </p:txBody>
      </p:sp>
      <p:grpSp>
        <p:nvGrpSpPr>
          <p:cNvPr id="2" name="组合 1"/>
          <p:cNvGrpSpPr/>
          <p:nvPr/>
        </p:nvGrpSpPr>
        <p:grpSpPr>
          <a:xfrm>
            <a:off x="466871" y="5167055"/>
            <a:ext cx="1008000" cy="2936689"/>
            <a:chOff x="466871" y="5154355"/>
            <a:chExt cx="1008000" cy="2936689"/>
          </a:xfrm>
        </p:grpSpPr>
        <p:sp>
          <p:nvSpPr>
            <p:cNvPr id="48" name="等腰三角形 9"/>
            <p:cNvSpPr/>
            <p:nvPr/>
          </p:nvSpPr>
          <p:spPr>
            <a:xfrm rot="10800000">
              <a:off x="466871" y="5608198"/>
              <a:ext cx="1008000" cy="2482846"/>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10000"/>
                  </a:srgbClr>
                </a:gs>
                <a:gs pos="50000">
                  <a:srgbClr val="000000">
                    <a:alpha val="5000"/>
                  </a:srgbClr>
                </a:gs>
                <a:gs pos="30000">
                  <a:schemeClr val="tx1">
                    <a:alpha val="0"/>
                  </a:schemeClr>
                </a:gs>
                <a:gs pos="100000">
                  <a:schemeClr val="tx1">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9" name="椭圆 48"/>
            <p:cNvSpPr>
              <a:spLocks noChangeAspect="1"/>
            </p:cNvSpPr>
            <p:nvPr/>
          </p:nvSpPr>
          <p:spPr>
            <a:xfrm>
              <a:off x="517029" y="5154355"/>
              <a:ext cx="907686" cy="907687"/>
            </a:xfrm>
            <a:prstGeom prst="ellipse">
              <a:avLst/>
            </a:prstGeom>
            <a:gradFill>
              <a:gsLst>
                <a:gs pos="0">
                  <a:schemeClr val="bg1"/>
                </a:gs>
                <a:gs pos="60000">
                  <a:schemeClr val="bg2"/>
                </a:gs>
                <a:gs pos="100000">
                  <a:schemeClr val="bg1">
                    <a:lumMod val="85000"/>
                  </a:schemeClr>
                </a:gs>
              </a:gsLst>
              <a:lin ang="5400000" scaled="1"/>
            </a:gradFill>
            <a:ln w="25400">
              <a:no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 name="组合 2"/>
          <p:cNvGrpSpPr/>
          <p:nvPr/>
        </p:nvGrpSpPr>
        <p:grpSpPr>
          <a:xfrm>
            <a:off x="1745295" y="6092326"/>
            <a:ext cx="741401" cy="2160000"/>
            <a:chOff x="1770695" y="6092326"/>
            <a:chExt cx="741401" cy="2160000"/>
          </a:xfrm>
        </p:grpSpPr>
        <p:sp>
          <p:nvSpPr>
            <p:cNvPr id="51" name="等腰三角形 9"/>
            <p:cNvSpPr/>
            <p:nvPr/>
          </p:nvSpPr>
          <p:spPr>
            <a:xfrm rot="10800000">
              <a:off x="1770695" y="6426137"/>
              <a:ext cx="741401" cy="1826189"/>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10000"/>
                  </a:srgbClr>
                </a:gs>
                <a:gs pos="50000">
                  <a:srgbClr val="000000">
                    <a:alpha val="5000"/>
                  </a:srgbClr>
                </a:gs>
                <a:gs pos="30000">
                  <a:schemeClr val="tx1">
                    <a:alpha val="0"/>
                  </a:schemeClr>
                </a:gs>
                <a:gs pos="100000">
                  <a:schemeClr val="tx1">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2" name="椭圆 51"/>
            <p:cNvSpPr>
              <a:spLocks noChangeAspect="1"/>
            </p:cNvSpPr>
            <p:nvPr/>
          </p:nvSpPr>
          <p:spPr>
            <a:xfrm>
              <a:off x="1807586" y="6092326"/>
              <a:ext cx="669600" cy="669605"/>
            </a:xfrm>
            <a:prstGeom prst="ellipse">
              <a:avLst/>
            </a:prstGeom>
            <a:gradFill>
              <a:gsLst>
                <a:gs pos="1000">
                  <a:schemeClr val="accent1">
                    <a:lumMod val="20000"/>
                    <a:lumOff val="80000"/>
                  </a:schemeClr>
                </a:gs>
                <a:gs pos="60000">
                  <a:srgbClr val="A5A5A5"/>
                </a:gs>
                <a:gs pos="100000">
                  <a:srgbClr val="A5A5A5"/>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5" name="组合 4"/>
          <p:cNvGrpSpPr/>
          <p:nvPr/>
        </p:nvGrpSpPr>
        <p:grpSpPr>
          <a:xfrm>
            <a:off x="3127820" y="6074100"/>
            <a:ext cx="605980" cy="1656000"/>
            <a:chOff x="3127820" y="6086800"/>
            <a:chExt cx="605980" cy="1656000"/>
          </a:xfrm>
        </p:grpSpPr>
        <p:sp>
          <p:nvSpPr>
            <p:cNvPr id="76" name="等腰三角形 9"/>
            <p:cNvSpPr/>
            <p:nvPr/>
          </p:nvSpPr>
          <p:spPr>
            <a:xfrm rot="10800000">
              <a:off x="3127820" y="6342722"/>
              <a:ext cx="605980" cy="1400078"/>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10000"/>
                  </a:srgbClr>
                </a:gs>
                <a:gs pos="50000">
                  <a:srgbClr val="000000">
                    <a:alpha val="5000"/>
                  </a:srgbClr>
                </a:gs>
                <a:gs pos="30000">
                  <a:schemeClr val="tx1">
                    <a:alpha val="0"/>
                  </a:schemeClr>
                </a:gs>
                <a:gs pos="100000">
                  <a:schemeClr val="tx1">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7" name="椭圆 76"/>
            <p:cNvSpPr>
              <a:spLocks noChangeAspect="1"/>
            </p:cNvSpPr>
            <p:nvPr/>
          </p:nvSpPr>
          <p:spPr>
            <a:xfrm>
              <a:off x="3174892" y="6086800"/>
              <a:ext cx="513356" cy="513364"/>
            </a:xfrm>
            <a:prstGeom prst="ellips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6" name="组合 5"/>
          <p:cNvGrpSpPr/>
          <p:nvPr/>
        </p:nvGrpSpPr>
        <p:grpSpPr>
          <a:xfrm>
            <a:off x="4445045" y="5183458"/>
            <a:ext cx="864000" cy="2517173"/>
            <a:chOff x="4445045" y="5208858"/>
            <a:chExt cx="864000" cy="2517173"/>
          </a:xfrm>
        </p:grpSpPr>
        <p:sp>
          <p:nvSpPr>
            <p:cNvPr id="79" name="等腰三角形 9"/>
            <p:cNvSpPr/>
            <p:nvPr/>
          </p:nvSpPr>
          <p:spPr>
            <a:xfrm rot="10800000">
              <a:off x="4445045" y="5597868"/>
              <a:ext cx="864000" cy="2128163"/>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10000"/>
                  </a:srgbClr>
                </a:gs>
                <a:gs pos="50000">
                  <a:srgbClr val="000000">
                    <a:alpha val="5000"/>
                  </a:srgbClr>
                </a:gs>
                <a:gs pos="30000">
                  <a:schemeClr val="tx1">
                    <a:alpha val="0"/>
                  </a:schemeClr>
                </a:gs>
                <a:gs pos="100000">
                  <a:schemeClr val="tx1">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0" name="椭圆 79"/>
            <p:cNvSpPr>
              <a:spLocks noChangeAspect="1"/>
            </p:cNvSpPr>
            <p:nvPr/>
          </p:nvSpPr>
          <p:spPr>
            <a:xfrm>
              <a:off x="4488037" y="5208858"/>
              <a:ext cx="780326" cy="780329"/>
            </a:xfrm>
            <a:prstGeom prst="ellipse">
              <a:avLst/>
            </a:prstGeom>
            <a:gradFill>
              <a:gsLst>
                <a:gs pos="0">
                  <a:schemeClr val="accent4">
                    <a:lumMod val="20000"/>
                    <a:lumOff val="80000"/>
                  </a:schemeClr>
                </a:gs>
                <a:gs pos="60000">
                  <a:srgbClr val="009999"/>
                </a:gs>
                <a:gs pos="100000">
                  <a:srgbClr val="009999"/>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7" name="组合 6"/>
          <p:cNvGrpSpPr/>
          <p:nvPr/>
        </p:nvGrpSpPr>
        <p:grpSpPr>
          <a:xfrm>
            <a:off x="5845726" y="5660469"/>
            <a:ext cx="1037968" cy="3024000"/>
            <a:chOff x="5845726" y="5660469"/>
            <a:chExt cx="1037968" cy="3024000"/>
          </a:xfrm>
        </p:grpSpPr>
        <p:sp>
          <p:nvSpPr>
            <p:cNvPr id="82" name="等腰三角形 9"/>
            <p:cNvSpPr/>
            <p:nvPr/>
          </p:nvSpPr>
          <p:spPr>
            <a:xfrm rot="10800000">
              <a:off x="5845726" y="6127805"/>
              <a:ext cx="1037968" cy="2556664"/>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10000"/>
                  </a:srgbClr>
                </a:gs>
                <a:gs pos="50000">
                  <a:srgbClr val="000000">
                    <a:alpha val="5000"/>
                  </a:srgbClr>
                </a:gs>
                <a:gs pos="30000">
                  <a:schemeClr val="tx1">
                    <a:alpha val="0"/>
                  </a:schemeClr>
                </a:gs>
                <a:gs pos="100000">
                  <a:schemeClr val="tx1">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3" name="椭圆 82"/>
            <p:cNvSpPr>
              <a:spLocks noChangeAspect="1"/>
            </p:cNvSpPr>
            <p:nvPr/>
          </p:nvSpPr>
          <p:spPr>
            <a:xfrm>
              <a:off x="5897374" y="5660469"/>
              <a:ext cx="937446" cy="937447"/>
            </a:xfrm>
            <a:prstGeom prst="ellipse">
              <a:avLst/>
            </a:prstGeom>
            <a:gradFill>
              <a:gsLst>
                <a:gs pos="1000">
                  <a:schemeClr val="accent1">
                    <a:lumMod val="20000"/>
                    <a:lumOff val="80000"/>
                  </a:schemeClr>
                </a:gs>
                <a:gs pos="60000">
                  <a:srgbClr val="A5A5A5"/>
                </a:gs>
                <a:gs pos="100000">
                  <a:srgbClr val="A5A5A5"/>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8" name="组合 7"/>
          <p:cNvGrpSpPr/>
          <p:nvPr/>
        </p:nvGrpSpPr>
        <p:grpSpPr>
          <a:xfrm>
            <a:off x="8682069" y="5544686"/>
            <a:ext cx="654812" cy="1783018"/>
            <a:chOff x="8682069" y="5557386"/>
            <a:chExt cx="654812" cy="1783018"/>
          </a:xfrm>
        </p:grpSpPr>
        <p:sp>
          <p:nvSpPr>
            <p:cNvPr id="85" name="等腰三角形 9"/>
            <p:cNvSpPr/>
            <p:nvPr/>
          </p:nvSpPr>
          <p:spPr>
            <a:xfrm rot="10800000">
              <a:off x="8682069" y="5832938"/>
              <a:ext cx="654812" cy="1507466"/>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10000"/>
                  </a:srgbClr>
                </a:gs>
                <a:gs pos="50000">
                  <a:srgbClr val="000000">
                    <a:alpha val="5000"/>
                  </a:srgbClr>
                </a:gs>
                <a:gs pos="30000">
                  <a:schemeClr val="tx1">
                    <a:alpha val="0"/>
                  </a:schemeClr>
                </a:gs>
                <a:gs pos="100000">
                  <a:schemeClr val="tx1">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6" name="椭圆 85"/>
            <p:cNvSpPr>
              <a:spLocks noChangeAspect="1"/>
            </p:cNvSpPr>
            <p:nvPr/>
          </p:nvSpPr>
          <p:spPr>
            <a:xfrm>
              <a:off x="8733927" y="5557386"/>
              <a:ext cx="552731" cy="552740"/>
            </a:xfrm>
            <a:prstGeom prst="ellips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1" name="组合 30"/>
          <p:cNvGrpSpPr/>
          <p:nvPr/>
        </p:nvGrpSpPr>
        <p:grpSpPr>
          <a:xfrm>
            <a:off x="11330422" y="5471913"/>
            <a:ext cx="716685" cy="2088000"/>
            <a:chOff x="11330422" y="5408413"/>
            <a:chExt cx="716685" cy="2088000"/>
          </a:xfrm>
        </p:grpSpPr>
        <p:sp>
          <p:nvSpPr>
            <p:cNvPr id="88" name="等腰三角形 9"/>
            <p:cNvSpPr/>
            <p:nvPr/>
          </p:nvSpPr>
          <p:spPr>
            <a:xfrm rot="10800000">
              <a:off x="11330422" y="5731097"/>
              <a:ext cx="716685" cy="1765316"/>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10000"/>
                  </a:srgbClr>
                </a:gs>
                <a:gs pos="50000">
                  <a:srgbClr val="000000">
                    <a:alpha val="5000"/>
                  </a:srgbClr>
                </a:gs>
                <a:gs pos="30000">
                  <a:schemeClr val="tx1">
                    <a:alpha val="0"/>
                  </a:schemeClr>
                </a:gs>
                <a:gs pos="100000">
                  <a:schemeClr val="tx1">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9" name="椭圆 88"/>
            <p:cNvSpPr>
              <a:spLocks noChangeAspect="1"/>
            </p:cNvSpPr>
            <p:nvPr/>
          </p:nvSpPr>
          <p:spPr>
            <a:xfrm>
              <a:off x="11366083" y="5408413"/>
              <a:ext cx="647278" cy="647285"/>
            </a:xfrm>
            <a:prstGeom prst="ellipse">
              <a:avLst/>
            </a:prstGeom>
            <a:gradFill>
              <a:gsLst>
                <a:gs pos="0">
                  <a:schemeClr val="accent4">
                    <a:lumMod val="20000"/>
                    <a:lumOff val="80000"/>
                  </a:schemeClr>
                </a:gs>
                <a:gs pos="60000">
                  <a:srgbClr val="009999"/>
                </a:gs>
                <a:gs pos="100000">
                  <a:srgbClr val="009999"/>
                </a:gs>
              </a:gsLst>
              <a:lin ang="5400000" scaled="1"/>
            </a:gradFill>
            <a:ln w="25400">
              <a:noFill/>
            </a:ln>
            <a:effectLst>
              <a:outerShdw blurRad="127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91" name="文本框 90"/>
          <p:cNvSpPr txBox="1"/>
          <p:nvPr/>
        </p:nvSpPr>
        <p:spPr>
          <a:xfrm>
            <a:off x="-52613" y="162800"/>
            <a:ext cx="2954655" cy="923330"/>
          </a:xfrm>
          <a:prstGeom prst="rect">
            <a:avLst/>
          </a:prstGeom>
          <a:noFill/>
        </p:spPr>
        <p:txBody>
          <a:bodyPr wrap="none" rtlCol="0">
            <a:spAutoFit/>
          </a:bodyPr>
          <a:lstStyle/>
          <a:p>
            <a:r>
              <a:rPr lang="zh-CN" altLang="en-US" sz="5400" dirty="0">
                <a:solidFill>
                  <a:srgbClr val="000000">
                    <a:lumMod val="75000"/>
                    <a:lumOff val="25000"/>
                  </a:srgbClr>
                </a:solidFill>
                <a:effectLst>
                  <a:reflection blurRad="12700" stA="40000" endPos="40000" dist="12700" dir="5400000" sy="-100000" algn="bl" rotWithShape="0"/>
                </a:effectLst>
                <a:latin typeface="Noto Sans S Chinese Medium" panose="020B0600000000000000" pitchFamily="34" charset="-122"/>
                <a:ea typeface="Noto Sans S Chinese Medium" panose="020B0600000000000000" pitchFamily="34" charset="-122"/>
                <a:cs typeface="+mn-ea"/>
                <a:sym typeface="+mn-lt"/>
              </a:rPr>
              <a:t>本章内容</a:t>
            </a:r>
          </a:p>
        </p:txBody>
      </p:sp>
      <p:grpSp>
        <p:nvGrpSpPr>
          <p:cNvPr id="4" name="组合 3">
            <a:extLst>
              <a:ext uri="{FF2B5EF4-FFF2-40B4-BE49-F238E27FC236}">
                <a16:creationId xmlns="" xmlns:a16="http://schemas.microsoft.com/office/drawing/2014/main" id="{1622DB11-4A95-44EC-9A7B-280DD91A26BA}"/>
              </a:ext>
            </a:extLst>
          </p:cNvPr>
          <p:cNvGrpSpPr/>
          <p:nvPr/>
        </p:nvGrpSpPr>
        <p:grpSpPr>
          <a:xfrm>
            <a:off x="1556740" y="1517194"/>
            <a:ext cx="2490140" cy="584775"/>
            <a:chOff x="2152071" y="2425583"/>
            <a:chExt cx="2490140" cy="584775"/>
          </a:xfrm>
        </p:grpSpPr>
        <p:sp>
          <p:nvSpPr>
            <p:cNvPr id="13" name="椭圆 12"/>
            <p:cNvSpPr>
              <a:spLocks noChangeAspect="1"/>
            </p:cNvSpPr>
            <p:nvPr/>
          </p:nvSpPr>
          <p:spPr>
            <a:xfrm>
              <a:off x="2152071" y="2434358"/>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1</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15" name="文本框 14"/>
            <p:cNvSpPr txBox="1"/>
            <p:nvPr/>
          </p:nvSpPr>
          <p:spPr>
            <a:xfrm>
              <a:off x="2816070" y="2425583"/>
              <a:ext cx="1826141" cy="584775"/>
            </a:xfrm>
            <a:prstGeom prst="rect">
              <a:avLst/>
            </a:prstGeom>
            <a:noFill/>
          </p:spPr>
          <p:txBody>
            <a:bodyPr wrap="none" rtlCol="0">
              <a:spAutoFit/>
            </a:bodyPr>
            <a:lstStyle>
              <a:defPPr>
                <a:defRPr lang="zh-CN"/>
              </a:defPPr>
              <a:lvl1pPr>
                <a:defRPr sz="2800">
                  <a:solidFill>
                    <a:schemeClr val="tx1">
                      <a:lumMod val="75000"/>
                      <a:lumOff val="25000"/>
                    </a:schemeClr>
                  </a:solidFill>
                  <a:cs typeface="+mn-ea"/>
                </a:defRPr>
              </a:lvl1pPr>
            </a:lstStyle>
            <a:p>
              <a:r>
                <a:rPr lang="zh-CN" altLang="en-US" sz="3200" dirty="0">
                  <a:latin typeface="Noto Sans S Chinese Medium" panose="020B0600000000000000" pitchFamily="34" charset="-122"/>
                  <a:ea typeface="Noto Sans S Chinese Medium" panose="020B0600000000000000" pitchFamily="34" charset="-122"/>
                  <a:sym typeface="+mn-lt"/>
                </a:rPr>
                <a:t>算法概述</a:t>
              </a:r>
              <a:endParaRPr lang="en-US" altLang="zh-CN" sz="3200" dirty="0">
                <a:latin typeface="Noto Sans S Chinese Medium" panose="020B0600000000000000" pitchFamily="34" charset="-122"/>
                <a:ea typeface="Noto Sans S Chinese Medium" panose="020B0600000000000000" pitchFamily="34" charset="-122"/>
                <a:sym typeface="+mn-lt"/>
              </a:endParaRPr>
            </a:p>
          </p:txBody>
        </p:sp>
      </p:grpSp>
      <p:grpSp>
        <p:nvGrpSpPr>
          <p:cNvPr id="9" name="组合 8">
            <a:extLst>
              <a:ext uri="{FF2B5EF4-FFF2-40B4-BE49-F238E27FC236}">
                <a16:creationId xmlns="" xmlns:a16="http://schemas.microsoft.com/office/drawing/2014/main" id="{24D9CF1A-5320-49A7-BAC5-740997B831B8}"/>
              </a:ext>
            </a:extLst>
          </p:cNvPr>
          <p:cNvGrpSpPr/>
          <p:nvPr/>
        </p:nvGrpSpPr>
        <p:grpSpPr>
          <a:xfrm>
            <a:off x="2214749" y="1524383"/>
            <a:ext cx="4782297" cy="2081128"/>
            <a:chOff x="2360065" y="2434358"/>
            <a:chExt cx="4782297" cy="2081128"/>
          </a:xfrm>
        </p:grpSpPr>
        <p:sp>
          <p:nvSpPr>
            <p:cNvPr id="19" name="椭圆 18"/>
            <p:cNvSpPr>
              <a:spLocks noChangeAspect="1"/>
            </p:cNvSpPr>
            <p:nvPr/>
          </p:nvSpPr>
          <p:spPr>
            <a:xfrm>
              <a:off x="6566362" y="2434358"/>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2</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21" name="文本框 20"/>
            <p:cNvSpPr txBox="1"/>
            <p:nvPr/>
          </p:nvSpPr>
          <p:spPr>
            <a:xfrm>
              <a:off x="2360065" y="3930711"/>
              <a:ext cx="3057247" cy="584775"/>
            </a:xfrm>
            <a:prstGeom prst="rect">
              <a:avLst/>
            </a:prstGeom>
            <a:noFill/>
          </p:spPr>
          <p:txBody>
            <a:bodyPr wrap="none" rtlCol="0">
              <a:spAutoFit/>
            </a:bodyPr>
            <a:lstStyle/>
            <a:p>
              <a:r>
                <a:rPr lang="zh-CN" altLang="en-US" sz="3200" dirty="0" smtClean="0">
                  <a:solidFill>
                    <a:schemeClr val="tx1">
                      <a:lumMod val="75000"/>
                      <a:lumOff val="25000"/>
                    </a:schemeClr>
                  </a:solidFill>
                  <a:latin typeface="Noto Sans S Chinese Medium" panose="020B0600000000000000" pitchFamily="34" charset="-122"/>
                  <a:ea typeface="Noto Sans S Chinese Medium" panose="020B0600000000000000" pitchFamily="34" charset="-122"/>
                  <a:cs typeface="+mn-ea"/>
                  <a:sym typeface="+mn-lt"/>
                </a:rPr>
                <a:t>算法流程与实现</a:t>
              </a:r>
              <a:endParaRPr lang="en-US" altLang="zh-CN" sz="3200" dirty="0">
                <a:solidFill>
                  <a:schemeClr val="tx1">
                    <a:lumMod val="75000"/>
                    <a:lumOff val="25000"/>
                  </a:schemeClr>
                </a:solidFill>
                <a:latin typeface="Noto Sans S Chinese Medium" panose="020B0600000000000000" pitchFamily="34" charset="-122"/>
                <a:ea typeface="Noto Sans S Chinese Medium" panose="020B0600000000000000" pitchFamily="34" charset="-122"/>
                <a:cs typeface="+mn-ea"/>
                <a:sym typeface="+mn-lt"/>
              </a:endParaRPr>
            </a:p>
          </p:txBody>
        </p:sp>
      </p:grpSp>
      <p:grpSp>
        <p:nvGrpSpPr>
          <p:cNvPr id="10" name="组合 9">
            <a:extLst>
              <a:ext uri="{FF2B5EF4-FFF2-40B4-BE49-F238E27FC236}">
                <a16:creationId xmlns="" xmlns:a16="http://schemas.microsoft.com/office/drawing/2014/main" id="{6DF61741-6909-44A2-8148-3C58B80DB523}"/>
              </a:ext>
            </a:extLst>
          </p:cNvPr>
          <p:cNvGrpSpPr/>
          <p:nvPr/>
        </p:nvGrpSpPr>
        <p:grpSpPr>
          <a:xfrm>
            <a:off x="1474872" y="1524056"/>
            <a:ext cx="8344092" cy="2081455"/>
            <a:chOff x="2152071" y="2184256"/>
            <a:chExt cx="8344092" cy="2081455"/>
          </a:xfrm>
        </p:grpSpPr>
        <p:sp>
          <p:nvSpPr>
            <p:cNvPr id="24" name="椭圆 23"/>
            <p:cNvSpPr>
              <a:spLocks noChangeAspect="1"/>
            </p:cNvSpPr>
            <p:nvPr/>
          </p:nvSpPr>
          <p:spPr>
            <a:xfrm>
              <a:off x="2152071" y="3689711"/>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3</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25" name="文本框 24"/>
            <p:cNvSpPr txBox="1"/>
            <p:nvPr/>
          </p:nvSpPr>
          <p:spPr>
            <a:xfrm>
              <a:off x="7849285" y="2184256"/>
              <a:ext cx="2646878" cy="584775"/>
            </a:xfrm>
            <a:prstGeom prst="rect">
              <a:avLst/>
            </a:prstGeom>
            <a:noFill/>
          </p:spPr>
          <p:txBody>
            <a:bodyPr wrap="none" rtlCol="0">
              <a:spAutoFit/>
            </a:bodyPr>
            <a:lstStyle/>
            <a:p>
              <a:r>
                <a:rPr lang="zh-CN" altLang="en-US" sz="3200" dirty="0" smtClean="0">
                  <a:solidFill>
                    <a:schemeClr val="tx1">
                      <a:lumMod val="75000"/>
                      <a:lumOff val="25000"/>
                    </a:schemeClr>
                  </a:solidFill>
                  <a:latin typeface="Noto Sans S Chinese Medium" panose="020B0600000000000000" pitchFamily="34" charset="-122"/>
                  <a:ea typeface="Noto Sans S Chinese Medium" panose="020B0600000000000000" pitchFamily="34" charset="-122"/>
                  <a:cs typeface="+mn-ea"/>
                  <a:sym typeface="+mn-lt"/>
                </a:rPr>
                <a:t>算法基本思想</a:t>
              </a:r>
              <a:endParaRPr lang="en-US" altLang="zh-CN" sz="3200" dirty="0">
                <a:solidFill>
                  <a:schemeClr val="tx1">
                    <a:lumMod val="75000"/>
                    <a:lumOff val="25000"/>
                  </a:schemeClr>
                </a:solidFill>
                <a:latin typeface="Noto Sans S Chinese Medium" panose="020B0600000000000000" pitchFamily="34" charset="-122"/>
                <a:ea typeface="Noto Sans S Chinese Medium" panose="020B0600000000000000" pitchFamily="34" charset="-122"/>
                <a:cs typeface="+mn-ea"/>
                <a:sym typeface="+mn-lt"/>
              </a:endParaRPr>
            </a:p>
          </p:txBody>
        </p:sp>
      </p:grpSp>
      <p:grpSp>
        <p:nvGrpSpPr>
          <p:cNvPr id="11" name="组合 10">
            <a:extLst>
              <a:ext uri="{FF2B5EF4-FFF2-40B4-BE49-F238E27FC236}">
                <a16:creationId xmlns="" xmlns:a16="http://schemas.microsoft.com/office/drawing/2014/main" id="{2E927961-FC8F-449E-87A7-9E23BFA69AC8}"/>
              </a:ext>
            </a:extLst>
          </p:cNvPr>
          <p:cNvGrpSpPr/>
          <p:nvPr/>
        </p:nvGrpSpPr>
        <p:grpSpPr>
          <a:xfrm>
            <a:off x="6390419" y="2889032"/>
            <a:ext cx="3396311" cy="601320"/>
            <a:chOff x="6566362" y="3689711"/>
            <a:chExt cx="3396311" cy="601320"/>
          </a:xfrm>
        </p:grpSpPr>
        <p:sp>
          <p:nvSpPr>
            <p:cNvPr id="28" name="椭圆 27"/>
            <p:cNvSpPr>
              <a:spLocks noChangeAspect="1"/>
            </p:cNvSpPr>
            <p:nvPr/>
          </p:nvSpPr>
          <p:spPr>
            <a:xfrm>
              <a:off x="6566362" y="3689711"/>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4</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29" name="文本框 28"/>
            <p:cNvSpPr txBox="1"/>
            <p:nvPr/>
          </p:nvSpPr>
          <p:spPr>
            <a:xfrm>
              <a:off x="7315795" y="3706256"/>
              <a:ext cx="2646878" cy="584775"/>
            </a:xfrm>
            <a:prstGeom prst="rect">
              <a:avLst/>
            </a:prstGeom>
            <a:noFill/>
          </p:spPr>
          <p:txBody>
            <a:bodyPr wrap="none" rtlCol="0">
              <a:spAutoFit/>
            </a:bodyPr>
            <a:lstStyle/>
            <a:p>
              <a:r>
                <a:rPr lang="zh-CN" altLang="en-US" sz="3200" dirty="0" smtClean="0">
                  <a:solidFill>
                    <a:schemeClr val="tx1">
                      <a:lumMod val="75000"/>
                      <a:lumOff val="25000"/>
                    </a:schemeClr>
                  </a:solidFill>
                  <a:latin typeface="Noto Sans S Chinese Medium" panose="020B0600000000000000" pitchFamily="34" charset="-122"/>
                  <a:ea typeface="Noto Sans S Chinese Medium" panose="020B0600000000000000" pitchFamily="34" charset="-122"/>
                  <a:cs typeface="+mn-ea"/>
                  <a:sym typeface="+mn-lt"/>
                </a:rPr>
                <a:t>算法关键问题</a:t>
              </a:r>
              <a:endParaRPr lang="en-US" altLang="zh-CN" sz="3200" dirty="0" smtClean="0">
                <a:solidFill>
                  <a:schemeClr val="tx1">
                    <a:lumMod val="75000"/>
                    <a:lumOff val="25000"/>
                  </a:schemeClr>
                </a:solidFill>
                <a:latin typeface="Noto Sans S Chinese Medium" panose="020B0600000000000000" pitchFamily="34" charset="-122"/>
                <a:ea typeface="Noto Sans S Chinese Medium" panose="020B0600000000000000" pitchFamily="34" charset="-122"/>
                <a:cs typeface="+mn-ea"/>
                <a:sym typeface="+mn-lt"/>
              </a:endParaRPr>
            </a:p>
          </p:txBody>
        </p:sp>
      </p:grpSp>
      <p:sp>
        <p:nvSpPr>
          <p:cNvPr id="93" name="文本框 92">
            <a:extLst>
              <a:ext uri="{FF2B5EF4-FFF2-40B4-BE49-F238E27FC236}">
                <a16:creationId xmlns="" xmlns:a16="http://schemas.microsoft.com/office/drawing/2014/main" id="{4C1DC6A3-E136-454E-B070-BEB33F1FCBB8}"/>
              </a:ext>
            </a:extLst>
          </p:cNvPr>
          <p:cNvSpPr txBox="1"/>
          <p:nvPr/>
        </p:nvSpPr>
        <p:spPr>
          <a:xfrm>
            <a:off x="2296504" y="4520891"/>
            <a:ext cx="1826141" cy="584775"/>
          </a:xfrm>
          <a:prstGeom prst="rect">
            <a:avLst/>
          </a:prstGeom>
          <a:noFill/>
        </p:spPr>
        <p:txBody>
          <a:bodyPr wrap="none" rtlCol="0">
            <a:spAutoFit/>
          </a:bodyPr>
          <a:lstStyle/>
          <a:p>
            <a:r>
              <a:rPr lang="zh-CN" altLang="en-US" sz="3200" dirty="0">
                <a:solidFill>
                  <a:schemeClr val="tx1">
                    <a:lumMod val="75000"/>
                    <a:lumOff val="25000"/>
                  </a:schemeClr>
                </a:solidFill>
                <a:latin typeface="Noto Sans S Chinese Medium" panose="020B0600000000000000" pitchFamily="34" charset="-122"/>
                <a:ea typeface="Noto Sans S Chinese Medium" panose="020B0600000000000000" pitchFamily="34" charset="-122"/>
                <a:cs typeface="+mn-ea"/>
                <a:sym typeface="+mn-lt"/>
              </a:rPr>
              <a:t>算法应用</a:t>
            </a:r>
            <a:endParaRPr lang="en-US" altLang="zh-CN" sz="3200" dirty="0">
              <a:solidFill>
                <a:schemeClr val="tx1">
                  <a:lumMod val="75000"/>
                  <a:lumOff val="25000"/>
                </a:schemeClr>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95" name="椭圆 94">
            <a:extLst>
              <a:ext uri="{FF2B5EF4-FFF2-40B4-BE49-F238E27FC236}">
                <a16:creationId xmlns="" xmlns:a16="http://schemas.microsoft.com/office/drawing/2014/main" id="{71C74686-5872-4566-9A42-F9FC1B3A7A45}"/>
              </a:ext>
            </a:extLst>
          </p:cNvPr>
          <p:cNvSpPr>
            <a:spLocks noChangeAspect="1"/>
          </p:cNvSpPr>
          <p:nvPr/>
        </p:nvSpPr>
        <p:spPr>
          <a:xfrm>
            <a:off x="1556740" y="4493058"/>
            <a:ext cx="576000" cy="576000"/>
          </a:xfrm>
          <a:prstGeom prst="ellipse">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rPr>
              <a:t>5</a:t>
            </a:r>
            <a:endParaRPr lang="zh-CN" altLang="en-US" sz="2800" dirty="0">
              <a:solidFill>
                <a:srgbClr val="000000">
                  <a:lumMod val="65000"/>
                  <a:lumOff val="35000"/>
                </a:srgbClr>
              </a:solidFill>
              <a:latin typeface="Noto Sans S Chinese Medium" panose="020B0600000000000000" pitchFamily="34" charset="-122"/>
              <a:ea typeface="Noto Sans S Chinese Medium" panose="020B0600000000000000" pitchFamily="34" charset="-122"/>
              <a:cs typeface="+mn-ea"/>
              <a:sym typeface="+mn-lt"/>
            </a:endParaRPr>
          </a:p>
        </p:txBody>
      </p:sp>
    </p:spTree>
    <p:extLst>
      <p:ext uri="{BB962C8B-B14F-4D97-AF65-F5344CB8AC3E}">
        <p14:creationId xmlns:p14="http://schemas.microsoft.com/office/powerpoint/2010/main" val="41333109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30530" y="260336"/>
            <a:ext cx="8015583" cy="840230"/>
          </a:xfrm>
        </p:spPr>
        <p:txBody>
          <a:bodyPr/>
          <a:lstStyle/>
          <a:p>
            <a:pPr lvl="1" algn="l" rtl="0">
              <a:lnSpc>
                <a:spcPct val="90000"/>
              </a:lnSpc>
              <a:spcBef>
                <a:spcPct val="0"/>
              </a:spcBef>
            </a:pPr>
            <a:r>
              <a:rPr lang="zh-CN" altLang="en-US" sz="3600" b="1" dirty="0" smtClean="0">
                <a:sym typeface="+mn-ea"/>
              </a:rPr>
              <a:t>信息增益</a:t>
            </a:r>
            <a:r>
              <a:rPr lang="zh-CN" altLang="en-US" sz="2000" dirty="0" smtClean="0">
                <a:sym typeface="+mn-ea"/>
              </a:rPr>
              <a:t/>
            </a:r>
            <a:br>
              <a:rPr lang="zh-CN" altLang="en-US" sz="2000" dirty="0" smtClean="0">
                <a:sym typeface="+mn-ea"/>
              </a:rPr>
            </a:br>
            <a:endParaRPr lang="zh-CN" altLang="en-US" dirty="0"/>
          </a:p>
        </p:txBody>
      </p:sp>
      <p:sp>
        <p:nvSpPr>
          <p:cNvPr id="3" name="内容占位符 2"/>
          <p:cNvSpPr>
            <a:spLocks noGrp="1"/>
          </p:cNvSpPr>
          <p:nvPr>
            <p:ph sz="quarter" idx="10"/>
          </p:nvPr>
        </p:nvSpPr>
        <p:spPr>
          <a:xfrm>
            <a:off x="866333" y="1168787"/>
            <a:ext cx="10402888" cy="4840288"/>
          </a:xfrm>
        </p:spPr>
        <p:txBody>
          <a:bodyPr/>
          <a:lstStyle/>
          <a:p>
            <a:pPr lvl="1" indent="0" fontAlgn="auto">
              <a:buNone/>
            </a:pPr>
            <a:r>
              <a:rPr lang="en-US" altLang="zh-CN" dirty="0" smtClean="0">
                <a:sym typeface="+mn-ea"/>
              </a:rPr>
              <a:t>ID3</a:t>
            </a:r>
            <a:r>
              <a:rPr lang="zh-CN" altLang="en-US" dirty="0" smtClean="0">
                <a:sym typeface="+mn-ea"/>
              </a:rPr>
              <a:t>决策树算法使用信息增益确定决策树分支的划分依据，每次选择信息增益最大的特征作为结点。信息增益即决策树上某个分支上整个数据集信息熵与当前结点信息熵的差值。</a:t>
            </a:r>
          </a:p>
          <a:p>
            <a:endParaRPr lang="zh-CN" altLang="en-US" dirty="0"/>
          </a:p>
        </p:txBody>
      </p:sp>
      <p:pic>
        <p:nvPicPr>
          <p:cNvPr id="4" name="图片 3"/>
          <p:cNvPicPr>
            <a:picLocks noChangeAspect="1"/>
          </p:cNvPicPr>
          <p:nvPr/>
        </p:nvPicPr>
        <p:blipFill>
          <a:blip r:embed="rId2" cstate="print"/>
          <a:srcRect l="22513" t="42594" r="15228" b="7160"/>
          <a:stretch>
            <a:fillRect/>
          </a:stretch>
        </p:blipFill>
        <p:spPr>
          <a:xfrm>
            <a:off x="2799645" y="3007250"/>
            <a:ext cx="6536265" cy="296897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rcRect r="65185" b="18683"/>
          <a:stretch>
            <a:fillRect/>
          </a:stretch>
        </p:blipFill>
        <p:spPr>
          <a:xfrm>
            <a:off x="0" y="372533"/>
            <a:ext cx="4244623" cy="5576711"/>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353343859"/>
              </p:ext>
            </p:extLst>
          </p:nvPr>
        </p:nvGraphicFramePr>
        <p:xfrm>
          <a:off x="4510419" y="846662"/>
          <a:ext cx="7399358" cy="5236371"/>
        </p:xfrm>
        <a:graphic>
          <a:graphicData uri="http://schemas.openxmlformats.org/drawingml/2006/table">
            <a:tbl>
              <a:tblPr firstRow="1" firstCol="1" bandRow="1">
                <a:tableStyleId>{5C22544A-7EE6-4342-B048-85BDC9FD1C3A}</a:tableStyleId>
              </a:tblPr>
              <a:tblGrid>
                <a:gridCol w="1084170">
                  <a:extLst>
                    <a:ext uri="{9D8B030D-6E8A-4147-A177-3AD203B41FA5}">
                      <a16:colId xmlns="" xmlns:a16="http://schemas.microsoft.com/office/drawing/2014/main" val="20000"/>
                    </a:ext>
                  </a:extLst>
                </a:gridCol>
                <a:gridCol w="1380945">
                  <a:extLst>
                    <a:ext uri="{9D8B030D-6E8A-4147-A177-3AD203B41FA5}">
                      <a16:colId xmlns="" xmlns:a16="http://schemas.microsoft.com/office/drawing/2014/main" val="20001"/>
                    </a:ext>
                  </a:extLst>
                </a:gridCol>
                <a:gridCol w="1136307">
                  <a:extLst>
                    <a:ext uri="{9D8B030D-6E8A-4147-A177-3AD203B41FA5}">
                      <a16:colId xmlns="" xmlns:a16="http://schemas.microsoft.com/office/drawing/2014/main" val="20002"/>
                    </a:ext>
                  </a:extLst>
                </a:gridCol>
                <a:gridCol w="1523987">
                  <a:extLst>
                    <a:ext uri="{9D8B030D-6E8A-4147-A177-3AD203B41FA5}">
                      <a16:colId xmlns="" xmlns:a16="http://schemas.microsoft.com/office/drawing/2014/main" val="20003"/>
                    </a:ext>
                  </a:extLst>
                </a:gridCol>
                <a:gridCol w="1136307">
                  <a:extLst>
                    <a:ext uri="{9D8B030D-6E8A-4147-A177-3AD203B41FA5}">
                      <a16:colId xmlns="" xmlns:a16="http://schemas.microsoft.com/office/drawing/2014/main" val="20004"/>
                    </a:ext>
                  </a:extLst>
                </a:gridCol>
                <a:gridCol w="1137642">
                  <a:extLst>
                    <a:ext uri="{9D8B030D-6E8A-4147-A177-3AD203B41FA5}">
                      <a16:colId xmlns="" xmlns:a16="http://schemas.microsoft.com/office/drawing/2014/main" val="20005"/>
                    </a:ext>
                  </a:extLst>
                </a:gridCol>
              </a:tblGrid>
              <a:tr h="360756">
                <a:tc gridSpan="6">
                  <a:txBody>
                    <a:bodyPr/>
                    <a:lstStyle/>
                    <a:p>
                      <a:pPr algn="ctr"/>
                      <a:r>
                        <a:rPr lang="zh-CN" sz="2000" kern="0" dirty="0" smtClean="0">
                          <a:effectLst/>
                          <a:latin typeface="Cambria" panose="02040503050406030204" pitchFamily="18" charset="0"/>
                        </a:rPr>
                        <a:t>天</a:t>
                      </a:r>
                      <a:r>
                        <a:rPr lang="zh-CN" sz="2000" kern="0" dirty="0">
                          <a:effectLst/>
                          <a:latin typeface="Cambria" panose="02040503050406030204" pitchFamily="18" charset="0"/>
                        </a:rPr>
                        <a:t>气与打球关联关系表</a:t>
                      </a:r>
                      <a:endParaRPr lang="zh-CN" sz="2000" dirty="0">
                        <a:effectLst/>
                        <a:latin typeface="Cambria" panose="02040503050406030204" pitchFamily="18" charset="0"/>
                        <a:ea typeface="等线"/>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0"/>
                  </a:ext>
                </a:extLst>
              </a:tr>
              <a:tr h="358501">
                <a:tc>
                  <a:txBody>
                    <a:bodyPr/>
                    <a:lstStyle/>
                    <a:p>
                      <a:pPr algn="l"/>
                      <a:r>
                        <a:rPr lang="en-US" sz="1600" b="1" kern="0" dirty="0">
                          <a:effectLst/>
                          <a:latin typeface="Cambria" panose="02040503050406030204" pitchFamily="18" charset="0"/>
                          <a:ea typeface="Cambria" panose="02040503050406030204" pitchFamily="18" charset="0"/>
                        </a:rPr>
                        <a:t>Day</a:t>
                      </a:r>
                      <a:endParaRPr lang="zh-CN" sz="1800" b="1" dirty="0">
                        <a:effectLst/>
                        <a:latin typeface="Cambria" panose="02040503050406030204" pitchFamily="18" charset="0"/>
                        <a:ea typeface="等线"/>
                      </a:endParaRPr>
                    </a:p>
                  </a:txBody>
                  <a:tcPr marL="68580" marR="68580" marT="0" marB="0"/>
                </a:tc>
                <a:tc>
                  <a:txBody>
                    <a:bodyPr/>
                    <a:lstStyle/>
                    <a:p>
                      <a:pPr algn="l"/>
                      <a:r>
                        <a:rPr lang="en-US" sz="1600" b="1" kern="0" dirty="0">
                          <a:effectLst/>
                          <a:latin typeface="Cambria" panose="02040503050406030204" pitchFamily="18" charset="0"/>
                          <a:ea typeface="Cambria" panose="02040503050406030204" pitchFamily="18" charset="0"/>
                        </a:rPr>
                        <a:t>Outlook</a:t>
                      </a:r>
                      <a:endParaRPr lang="zh-CN" sz="1800" b="1" dirty="0">
                        <a:effectLst/>
                        <a:latin typeface="Cambria" panose="02040503050406030204" pitchFamily="18" charset="0"/>
                        <a:ea typeface="等线"/>
                      </a:endParaRPr>
                    </a:p>
                  </a:txBody>
                  <a:tcPr marL="68580" marR="68580" marT="0" marB="0"/>
                </a:tc>
                <a:tc>
                  <a:txBody>
                    <a:bodyPr/>
                    <a:lstStyle/>
                    <a:p>
                      <a:pPr algn="l"/>
                      <a:r>
                        <a:rPr lang="en-US" sz="1600" b="1" kern="0" dirty="0">
                          <a:effectLst/>
                          <a:latin typeface="Cambria" panose="02040503050406030204" pitchFamily="18" charset="0"/>
                          <a:ea typeface="Cambria" panose="02040503050406030204" pitchFamily="18" charset="0"/>
                        </a:rPr>
                        <a:t>Temp</a:t>
                      </a:r>
                      <a:endParaRPr lang="zh-CN" sz="1800" b="1" dirty="0">
                        <a:effectLst/>
                        <a:latin typeface="Cambria" panose="02040503050406030204" pitchFamily="18" charset="0"/>
                        <a:ea typeface="等线"/>
                      </a:endParaRPr>
                    </a:p>
                  </a:txBody>
                  <a:tcPr marL="68580" marR="68580" marT="0" marB="0"/>
                </a:tc>
                <a:tc>
                  <a:txBody>
                    <a:bodyPr/>
                    <a:lstStyle/>
                    <a:p>
                      <a:pPr algn="l"/>
                      <a:r>
                        <a:rPr lang="en-US" sz="1600" b="1" kern="0" dirty="0">
                          <a:effectLst/>
                          <a:latin typeface="Cambria" panose="02040503050406030204" pitchFamily="18" charset="0"/>
                          <a:ea typeface="Cambria" panose="02040503050406030204" pitchFamily="18" charset="0"/>
                        </a:rPr>
                        <a:t>Humidity</a:t>
                      </a:r>
                      <a:endParaRPr lang="zh-CN" sz="1800" b="1" dirty="0">
                        <a:effectLst/>
                        <a:latin typeface="Cambria" panose="02040503050406030204" pitchFamily="18" charset="0"/>
                        <a:ea typeface="等线"/>
                      </a:endParaRPr>
                    </a:p>
                  </a:txBody>
                  <a:tcPr marL="68580" marR="68580" marT="0" marB="0"/>
                </a:tc>
                <a:tc>
                  <a:txBody>
                    <a:bodyPr/>
                    <a:lstStyle/>
                    <a:p>
                      <a:pPr algn="l"/>
                      <a:r>
                        <a:rPr lang="en-US" sz="1600" b="1" kern="0" dirty="0">
                          <a:effectLst/>
                          <a:latin typeface="Cambria" panose="02040503050406030204" pitchFamily="18" charset="0"/>
                          <a:ea typeface="Cambria" panose="02040503050406030204" pitchFamily="18" charset="0"/>
                        </a:rPr>
                        <a:t>Windy</a:t>
                      </a:r>
                      <a:r>
                        <a:rPr lang="en-US" sz="1800" b="1" dirty="0">
                          <a:effectLst/>
                          <a:latin typeface="Cambria" panose="02040503050406030204" pitchFamily="18" charset="0"/>
                          <a:ea typeface="Cambria" panose="02040503050406030204" pitchFamily="18" charset="0"/>
                        </a:rPr>
                        <a:t> </a:t>
                      </a:r>
                      <a:endParaRPr lang="zh-CN" sz="1800" b="1" dirty="0">
                        <a:effectLst/>
                        <a:latin typeface="Cambria" panose="02040503050406030204" pitchFamily="18" charset="0"/>
                        <a:ea typeface="等线"/>
                      </a:endParaRPr>
                    </a:p>
                  </a:txBody>
                  <a:tcPr marL="68580" marR="68580" marT="0" marB="0"/>
                </a:tc>
                <a:tc>
                  <a:txBody>
                    <a:bodyPr/>
                    <a:lstStyle/>
                    <a:p>
                      <a:pPr algn="l"/>
                      <a:r>
                        <a:rPr lang="en-US" sz="1600" b="1" kern="0" dirty="0">
                          <a:effectLst/>
                          <a:latin typeface="Cambria" panose="02040503050406030204" pitchFamily="18" charset="0"/>
                          <a:ea typeface="Cambria" panose="02040503050406030204" pitchFamily="18" charset="0"/>
                        </a:rPr>
                        <a:t>Play</a:t>
                      </a:r>
                      <a:endParaRPr lang="zh-CN" sz="1800" b="1" dirty="0">
                        <a:effectLst/>
                        <a:latin typeface="Cambria" panose="02040503050406030204" pitchFamily="18" charset="0"/>
                        <a:ea typeface="等线"/>
                      </a:endParaRPr>
                    </a:p>
                  </a:txBody>
                  <a:tcPr marL="68580" marR="68580" marT="0" marB="0"/>
                </a:tc>
                <a:extLst>
                  <a:ext uri="{0D108BD9-81ED-4DB2-BD59-A6C34878D82A}">
                    <a16:rowId xmlns="" xmlns:a16="http://schemas.microsoft.com/office/drawing/2014/main" val="10001"/>
                  </a:ext>
                </a:extLst>
              </a:tr>
              <a:tr h="322651">
                <a:tc>
                  <a:txBody>
                    <a:bodyPr/>
                    <a:lstStyle/>
                    <a:p>
                      <a:pPr algn="l"/>
                      <a:r>
                        <a:rPr lang="en-US" sz="1600" kern="0" dirty="0" smtClean="0">
                          <a:effectLst/>
                          <a:latin typeface="Cambria" panose="02040503050406030204" pitchFamily="18" charset="0"/>
                          <a:ea typeface="Cambria" panose="02040503050406030204" pitchFamily="18" charset="0"/>
                        </a:rPr>
                        <a:t>1</a:t>
                      </a:r>
                      <a:endParaRPr lang="zh-CN" sz="1800" dirty="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Sunny</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Hot</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High</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Weak</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No</a:t>
                      </a:r>
                      <a:endParaRPr lang="zh-CN" sz="1800">
                        <a:effectLst/>
                        <a:latin typeface="Cambria" panose="02040503050406030204" pitchFamily="18" charset="0"/>
                        <a:ea typeface="等线"/>
                      </a:endParaRPr>
                    </a:p>
                  </a:txBody>
                  <a:tcPr marL="68580" marR="68580" marT="0" marB="0"/>
                </a:tc>
                <a:extLst>
                  <a:ext uri="{0D108BD9-81ED-4DB2-BD59-A6C34878D82A}">
                    <a16:rowId xmlns="" xmlns:a16="http://schemas.microsoft.com/office/drawing/2014/main" val="10002"/>
                  </a:ext>
                </a:extLst>
              </a:tr>
              <a:tr h="322651">
                <a:tc>
                  <a:txBody>
                    <a:bodyPr/>
                    <a:lstStyle/>
                    <a:p>
                      <a:pPr algn="l"/>
                      <a:r>
                        <a:rPr lang="en-US" sz="1600" kern="0" dirty="0" smtClean="0">
                          <a:effectLst/>
                          <a:latin typeface="Cambria" panose="02040503050406030204" pitchFamily="18" charset="0"/>
                          <a:ea typeface="Cambria" panose="02040503050406030204" pitchFamily="18" charset="0"/>
                        </a:rPr>
                        <a:t>2</a:t>
                      </a:r>
                      <a:endParaRPr lang="zh-CN" sz="1800" dirty="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Sunny</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Hot</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High</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Strong</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No</a:t>
                      </a:r>
                      <a:endParaRPr lang="zh-CN" sz="1800">
                        <a:effectLst/>
                        <a:latin typeface="Cambria" panose="02040503050406030204" pitchFamily="18" charset="0"/>
                        <a:ea typeface="等线"/>
                      </a:endParaRPr>
                    </a:p>
                  </a:txBody>
                  <a:tcPr marL="68580" marR="68580" marT="0" marB="0"/>
                </a:tc>
                <a:extLst>
                  <a:ext uri="{0D108BD9-81ED-4DB2-BD59-A6C34878D82A}">
                    <a16:rowId xmlns="" xmlns:a16="http://schemas.microsoft.com/office/drawing/2014/main" val="10003"/>
                  </a:ext>
                </a:extLst>
              </a:tr>
              <a:tr h="322651">
                <a:tc>
                  <a:txBody>
                    <a:bodyPr/>
                    <a:lstStyle/>
                    <a:p>
                      <a:pPr algn="l"/>
                      <a:r>
                        <a:rPr lang="en-US" sz="1600" kern="0" dirty="0" smtClean="0">
                          <a:effectLst/>
                          <a:latin typeface="Cambria" panose="02040503050406030204" pitchFamily="18" charset="0"/>
                          <a:ea typeface="Cambria" panose="02040503050406030204" pitchFamily="18" charset="0"/>
                        </a:rPr>
                        <a:t>3</a:t>
                      </a:r>
                      <a:endParaRPr lang="zh-CN" sz="1800" dirty="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Overcast</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Hot</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High</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Weak</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Yes</a:t>
                      </a:r>
                      <a:endParaRPr lang="zh-CN" sz="1800">
                        <a:effectLst/>
                        <a:latin typeface="Cambria" panose="02040503050406030204" pitchFamily="18" charset="0"/>
                        <a:ea typeface="等线"/>
                      </a:endParaRPr>
                    </a:p>
                  </a:txBody>
                  <a:tcPr marL="68580" marR="68580" marT="0" marB="0"/>
                </a:tc>
                <a:extLst>
                  <a:ext uri="{0D108BD9-81ED-4DB2-BD59-A6C34878D82A}">
                    <a16:rowId xmlns="" xmlns:a16="http://schemas.microsoft.com/office/drawing/2014/main" val="10004"/>
                  </a:ext>
                </a:extLst>
              </a:tr>
              <a:tr h="322651">
                <a:tc>
                  <a:txBody>
                    <a:bodyPr/>
                    <a:lstStyle/>
                    <a:p>
                      <a:pPr algn="l"/>
                      <a:r>
                        <a:rPr lang="en-US" sz="1600" kern="0" dirty="0" smtClean="0">
                          <a:effectLst/>
                          <a:latin typeface="Cambria" panose="02040503050406030204" pitchFamily="18" charset="0"/>
                          <a:ea typeface="Cambria" panose="02040503050406030204" pitchFamily="18" charset="0"/>
                        </a:rPr>
                        <a:t>4</a:t>
                      </a:r>
                      <a:endParaRPr lang="zh-CN" sz="1800" dirty="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Rain</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Mild</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High</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Weak</a:t>
                      </a:r>
                      <a:endParaRPr lang="zh-CN" sz="1800">
                        <a:effectLst/>
                        <a:latin typeface="Cambria" panose="02040503050406030204" pitchFamily="18" charset="0"/>
                        <a:ea typeface="等线"/>
                      </a:endParaRPr>
                    </a:p>
                  </a:txBody>
                  <a:tcPr marL="68580" marR="68580" marT="0" marB="0"/>
                </a:tc>
                <a:tc>
                  <a:txBody>
                    <a:bodyPr/>
                    <a:lstStyle/>
                    <a:p>
                      <a:pPr algn="l"/>
                      <a:r>
                        <a:rPr lang="en-US" sz="1600" kern="0" dirty="0">
                          <a:effectLst/>
                          <a:latin typeface="Cambria" panose="02040503050406030204" pitchFamily="18" charset="0"/>
                          <a:ea typeface="Cambria" panose="02040503050406030204" pitchFamily="18" charset="0"/>
                        </a:rPr>
                        <a:t>Yes</a:t>
                      </a:r>
                      <a:endParaRPr lang="zh-CN" sz="1800" dirty="0">
                        <a:effectLst/>
                        <a:latin typeface="Cambria" panose="02040503050406030204" pitchFamily="18" charset="0"/>
                        <a:ea typeface="等线"/>
                      </a:endParaRPr>
                    </a:p>
                  </a:txBody>
                  <a:tcPr marL="68580" marR="68580" marT="0" marB="0"/>
                </a:tc>
                <a:extLst>
                  <a:ext uri="{0D108BD9-81ED-4DB2-BD59-A6C34878D82A}">
                    <a16:rowId xmlns="" xmlns:a16="http://schemas.microsoft.com/office/drawing/2014/main" val="10005"/>
                  </a:ext>
                </a:extLst>
              </a:tr>
              <a:tr h="322651">
                <a:tc>
                  <a:txBody>
                    <a:bodyPr/>
                    <a:lstStyle/>
                    <a:p>
                      <a:pPr algn="l"/>
                      <a:r>
                        <a:rPr lang="en-US" sz="1600" kern="0" dirty="0" smtClean="0">
                          <a:effectLst/>
                          <a:latin typeface="Cambria" panose="02040503050406030204" pitchFamily="18" charset="0"/>
                          <a:ea typeface="Cambria" panose="02040503050406030204" pitchFamily="18" charset="0"/>
                        </a:rPr>
                        <a:t>5</a:t>
                      </a:r>
                      <a:endParaRPr lang="zh-CN" sz="1800" dirty="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Rain</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Cool</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Normal</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Weak</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Yes</a:t>
                      </a:r>
                      <a:endParaRPr lang="zh-CN" sz="1800">
                        <a:effectLst/>
                        <a:latin typeface="Cambria" panose="02040503050406030204" pitchFamily="18" charset="0"/>
                        <a:ea typeface="等线"/>
                      </a:endParaRPr>
                    </a:p>
                  </a:txBody>
                  <a:tcPr marL="68580" marR="68580" marT="0" marB="0"/>
                </a:tc>
                <a:extLst>
                  <a:ext uri="{0D108BD9-81ED-4DB2-BD59-A6C34878D82A}">
                    <a16:rowId xmlns="" xmlns:a16="http://schemas.microsoft.com/office/drawing/2014/main" val="10006"/>
                  </a:ext>
                </a:extLst>
              </a:tr>
              <a:tr h="322651">
                <a:tc>
                  <a:txBody>
                    <a:bodyPr/>
                    <a:lstStyle/>
                    <a:p>
                      <a:pPr algn="l"/>
                      <a:r>
                        <a:rPr lang="en-US" sz="1600" kern="0" dirty="0" smtClean="0">
                          <a:effectLst/>
                          <a:latin typeface="Cambria" panose="02040503050406030204" pitchFamily="18" charset="0"/>
                          <a:ea typeface="Cambria" panose="02040503050406030204" pitchFamily="18" charset="0"/>
                        </a:rPr>
                        <a:t>6</a:t>
                      </a:r>
                      <a:endParaRPr lang="zh-CN" sz="1800" dirty="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Rain</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Cool</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Normal</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Strong</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No</a:t>
                      </a:r>
                      <a:endParaRPr lang="zh-CN" sz="1800">
                        <a:effectLst/>
                        <a:latin typeface="Cambria" panose="02040503050406030204" pitchFamily="18" charset="0"/>
                        <a:ea typeface="等线"/>
                      </a:endParaRPr>
                    </a:p>
                  </a:txBody>
                  <a:tcPr marL="68580" marR="68580" marT="0" marB="0"/>
                </a:tc>
                <a:extLst>
                  <a:ext uri="{0D108BD9-81ED-4DB2-BD59-A6C34878D82A}">
                    <a16:rowId xmlns="" xmlns:a16="http://schemas.microsoft.com/office/drawing/2014/main" val="10007"/>
                  </a:ext>
                </a:extLst>
              </a:tr>
              <a:tr h="322651">
                <a:tc>
                  <a:txBody>
                    <a:bodyPr/>
                    <a:lstStyle/>
                    <a:p>
                      <a:pPr algn="l"/>
                      <a:r>
                        <a:rPr lang="en-US" sz="1600" kern="0" dirty="0" smtClean="0">
                          <a:effectLst/>
                          <a:latin typeface="Cambria" panose="02040503050406030204" pitchFamily="18" charset="0"/>
                          <a:ea typeface="Cambria" panose="02040503050406030204" pitchFamily="18" charset="0"/>
                        </a:rPr>
                        <a:t>7</a:t>
                      </a:r>
                      <a:endParaRPr lang="zh-CN" sz="1800" dirty="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Overcast</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Cool</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Normal</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Strong</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Yes</a:t>
                      </a:r>
                      <a:endParaRPr lang="zh-CN" sz="1800">
                        <a:effectLst/>
                        <a:latin typeface="Cambria" panose="02040503050406030204" pitchFamily="18" charset="0"/>
                        <a:ea typeface="等线"/>
                      </a:endParaRPr>
                    </a:p>
                  </a:txBody>
                  <a:tcPr marL="68580" marR="68580" marT="0" marB="0"/>
                </a:tc>
                <a:extLst>
                  <a:ext uri="{0D108BD9-81ED-4DB2-BD59-A6C34878D82A}">
                    <a16:rowId xmlns="" xmlns:a16="http://schemas.microsoft.com/office/drawing/2014/main" val="10008"/>
                  </a:ext>
                </a:extLst>
              </a:tr>
              <a:tr h="322651">
                <a:tc>
                  <a:txBody>
                    <a:bodyPr/>
                    <a:lstStyle/>
                    <a:p>
                      <a:pPr algn="l"/>
                      <a:r>
                        <a:rPr lang="en-US" sz="1600" kern="0" dirty="0" smtClean="0">
                          <a:effectLst/>
                          <a:latin typeface="Cambria" panose="02040503050406030204" pitchFamily="18" charset="0"/>
                          <a:ea typeface="Cambria" panose="02040503050406030204" pitchFamily="18" charset="0"/>
                        </a:rPr>
                        <a:t>8</a:t>
                      </a:r>
                      <a:endParaRPr lang="zh-CN" sz="1800" dirty="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Sunny</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Mild</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High</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Weak</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No</a:t>
                      </a:r>
                      <a:endParaRPr lang="zh-CN" sz="1800">
                        <a:effectLst/>
                        <a:latin typeface="Cambria" panose="02040503050406030204" pitchFamily="18" charset="0"/>
                        <a:ea typeface="等线"/>
                      </a:endParaRPr>
                    </a:p>
                  </a:txBody>
                  <a:tcPr marL="68580" marR="68580" marT="0" marB="0"/>
                </a:tc>
                <a:extLst>
                  <a:ext uri="{0D108BD9-81ED-4DB2-BD59-A6C34878D82A}">
                    <a16:rowId xmlns="" xmlns:a16="http://schemas.microsoft.com/office/drawing/2014/main" val="10009"/>
                  </a:ext>
                </a:extLst>
              </a:tr>
              <a:tr h="322651">
                <a:tc>
                  <a:txBody>
                    <a:bodyPr/>
                    <a:lstStyle/>
                    <a:p>
                      <a:pPr algn="l"/>
                      <a:r>
                        <a:rPr lang="en-US" sz="1600" kern="0" dirty="0" smtClean="0">
                          <a:effectLst/>
                          <a:latin typeface="Cambria" panose="02040503050406030204" pitchFamily="18" charset="0"/>
                          <a:ea typeface="Cambria" panose="02040503050406030204" pitchFamily="18" charset="0"/>
                        </a:rPr>
                        <a:t>9</a:t>
                      </a:r>
                      <a:endParaRPr lang="zh-CN" sz="1800" dirty="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Sunny</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Cool</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Normal</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Weak</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Yes</a:t>
                      </a:r>
                      <a:endParaRPr lang="zh-CN" sz="1800">
                        <a:effectLst/>
                        <a:latin typeface="Cambria" panose="02040503050406030204" pitchFamily="18" charset="0"/>
                        <a:ea typeface="等线"/>
                      </a:endParaRPr>
                    </a:p>
                  </a:txBody>
                  <a:tcPr marL="68580" marR="68580" marT="0" marB="0"/>
                </a:tc>
                <a:extLst>
                  <a:ext uri="{0D108BD9-81ED-4DB2-BD59-A6C34878D82A}">
                    <a16:rowId xmlns="" xmlns:a16="http://schemas.microsoft.com/office/drawing/2014/main" val="10010"/>
                  </a:ext>
                </a:extLst>
              </a:tr>
              <a:tr h="322651">
                <a:tc>
                  <a:txBody>
                    <a:bodyPr/>
                    <a:lstStyle/>
                    <a:p>
                      <a:pPr algn="l"/>
                      <a:r>
                        <a:rPr lang="en-US" sz="1600" kern="0" dirty="0" smtClean="0">
                          <a:effectLst/>
                          <a:latin typeface="Cambria" panose="02040503050406030204" pitchFamily="18" charset="0"/>
                          <a:ea typeface="Cambria" panose="02040503050406030204" pitchFamily="18" charset="0"/>
                        </a:rPr>
                        <a:t>10</a:t>
                      </a:r>
                      <a:endParaRPr lang="zh-CN" sz="1800" dirty="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Rain</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Mild</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Normal</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Weak</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Yes</a:t>
                      </a:r>
                      <a:endParaRPr lang="zh-CN" sz="1800">
                        <a:effectLst/>
                        <a:latin typeface="Cambria" panose="02040503050406030204" pitchFamily="18" charset="0"/>
                        <a:ea typeface="等线"/>
                      </a:endParaRPr>
                    </a:p>
                  </a:txBody>
                  <a:tcPr marL="68580" marR="68580" marT="0" marB="0"/>
                </a:tc>
                <a:extLst>
                  <a:ext uri="{0D108BD9-81ED-4DB2-BD59-A6C34878D82A}">
                    <a16:rowId xmlns="" xmlns:a16="http://schemas.microsoft.com/office/drawing/2014/main" val="10011"/>
                  </a:ext>
                </a:extLst>
              </a:tr>
              <a:tr h="322651">
                <a:tc>
                  <a:txBody>
                    <a:bodyPr/>
                    <a:lstStyle/>
                    <a:p>
                      <a:pPr algn="l"/>
                      <a:r>
                        <a:rPr lang="en-US" sz="1600" kern="0" dirty="0" smtClean="0">
                          <a:effectLst/>
                          <a:latin typeface="Cambria" panose="02040503050406030204" pitchFamily="18" charset="0"/>
                          <a:ea typeface="Cambria" panose="02040503050406030204" pitchFamily="18" charset="0"/>
                        </a:rPr>
                        <a:t>11</a:t>
                      </a:r>
                      <a:endParaRPr lang="zh-CN" sz="1800" dirty="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Sunny</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Mild</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Normal</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Strong</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Yes</a:t>
                      </a:r>
                      <a:endParaRPr lang="zh-CN" sz="1800">
                        <a:effectLst/>
                        <a:latin typeface="Cambria" panose="02040503050406030204" pitchFamily="18" charset="0"/>
                        <a:ea typeface="等线"/>
                      </a:endParaRPr>
                    </a:p>
                  </a:txBody>
                  <a:tcPr marL="68580" marR="68580" marT="0" marB="0"/>
                </a:tc>
                <a:extLst>
                  <a:ext uri="{0D108BD9-81ED-4DB2-BD59-A6C34878D82A}">
                    <a16:rowId xmlns="" xmlns:a16="http://schemas.microsoft.com/office/drawing/2014/main" val="10012"/>
                  </a:ext>
                </a:extLst>
              </a:tr>
              <a:tr h="322651">
                <a:tc>
                  <a:txBody>
                    <a:bodyPr/>
                    <a:lstStyle/>
                    <a:p>
                      <a:pPr algn="l"/>
                      <a:r>
                        <a:rPr lang="en-US" sz="1600" kern="0" dirty="0" smtClean="0">
                          <a:effectLst/>
                          <a:latin typeface="Cambria" panose="02040503050406030204" pitchFamily="18" charset="0"/>
                          <a:ea typeface="Cambria" panose="02040503050406030204" pitchFamily="18" charset="0"/>
                        </a:rPr>
                        <a:t>12</a:t>
                      </a:r>
                      <a:endParaRPr lang="zh-CN" sz="1800" dirty="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Overcast</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Mild</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High</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Strong</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Yes</a:t>
                      </a:r>
                      <a:endParaRPr lang="zh-CN" sz="1800">
                        <a:effectLst/>
                        <a:latin typeface="Cambria" panose="02040503050406030204" pitchFamily="18" charset="0"/>
                        <a:ea typeface="等线"/>
                      </a:endParaRPr>
                    </a:p>
                  </a:txBody>
                  <a:tcPr marL="68580" marR="68580" marT="0" marB="0"/>
                </a:tc>
                <a:extLst>
                  <a:ext uri="{0D108BD9-81ED-4DB2-BD59-A6C34878D82A}">
                    <a16:rowId xmlns="" xmlns:a16="http://schemas.microsoft.com/office/drawing/2014/main" val="10013"/>
                  </a:ext>
                </a:extLst>
              </a:tr>
              <a:tr h="322651">
                <a:tc>
                  <a:txBody>
                    <a:bodyPr/>
                    <a:lstStyle/>
                    <a:p>
                      <a:pPr algn="l"/>
                      <a:r>
                        <a:rPr lang="en-US" sz="1600" kern="0" dirty="0" smtClean="0">
                          <a:effectLst/>
                          <a:latin typeface="Cambria" panose="02040503050406030204" pitchFamily="18" charset="0"/>
                          <a:ea typeface="Cambria" panose="02040503050406030204" pitchFamily="18" charset="0"/>
                        </a:rPr>
                        <a:t>13</a:t>
                      </a:r>
                      <a:endParaRPr lang="zh-CN" sz="1800" dirty="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Overcast</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Hot</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Normal</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Weak</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Yes</a:t>
                      </a:r>
                      <a:endParaRPr lang="zh-CN" sz="1800">
                        <a:effectLst/>
                        <a:latin typeface="Cambria" panose="02040503050406030204" pitchFamily="18" charset="0"/>
                        <a:ea typeface="等线"/>
                      </a:endParaRPr>
                    </a:p>
                  </a:txBody>
                  <a:tcPr marL="68580" marR="68580" marT="0" marB="0"/>
                </a:tc>
                <a:extLst>
                  <a:ext uri="{0D108BD9-81ED-4DB2-BD59-A6C34878D82A}">
                    <a16:rowId xmlns="" xmlns:a16="http://schemas.microsoft.com/office/drawing/2014/main" val="10014"/>
                  </a:ext>
                </a:extLst>
              </a:tr>
              <a:tr h="322651">
                <a:tc>
                  <a:txBody>
                    <a:bodyPr/>
                    <a:lstStyle/>
                    <a:p>
                      <a:pPr algn="l"/>
                      <a:r>
                        <a:rPr lang="en-US" sz="1600" kern="0" dirty="0" smtClean="0">
                          <a:effectLst/>
                          <a:latin typeface="Cambria" panose="02040503050406030204" pitchFamily="18" charset="0"/>
                          <a:ea typeface="Cambria" panose="02040503050406030204" pitchFamily="18" charset="0"/>
                        </a:rPr>
                        <a:t>14</a:t>
                      </a:r>
                      <a:endParaRPr lang="zh-CN" sz="1800" dirty="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Rain</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Mild</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High</a:t>
                      </a:r>
                      <a:endParaRPr lang="zh-CN" sz="1800">
                        <a:effectLst/>
                        <a:latin typeface="Cambria" panose="02040503050406030204" pitchFamily="18" charset="0"/>
                        <a:ea typeface="等线"/>
                      </a:endParaRPr>
                    </a:p>
                  </a:txBody>
                  <a:tcPr marL="68580" marR="68580" marT="0" marB="0"/>
                </a:tc>
                <a:tc>
                  <a:txBody>
                    <a:bodyPr/>
                    <a:lstStyle/>
                    <a:p>
                      <a:pPr algn="l"/>
                      <a:r>
                        <a:rPr lang="en-US" sz="1600" kern="0">
                          <a:effectLst/>
                          <a:latin typeface="Cambria" panose="02040503050406030204" pitchFamily="18" charset="0"/>
                          <a:ea typeface="Cambria" panose="02040503050406030204" pitchFamily="18" charset="0"/>
                        </a:rPr>
                        <a:t>Strong</a:t>
                      </a:r>
                      <a:endParaRPr lang="zh-CN" sz="1800">
                        <a:effectLst/>
                        <a:latin typeface="Cambria" panose="02040503050406030204" pitchFamily="18" charset="0"/>
                        <a:ea typeface="等线"/>
                      </a:endParaRPr>
                    </a:p>
                  </a:txBody>
                  <a:tcPr marL="68580" marR="68580" marT="0" marB="0"/>
                </a:tc>
                <a:tc>
                  <a:txBody>
                    <a:bodyPr/>
                    <a:lstStyle/>
                    <a:p>
                      <a:pPr algn="l"/>
                      <a:r>
                        <a:rPr lang="en-US" sz="1600" kern="0" dirty="0">
                          <a:effectLst/>
                          <a:latin typeface="Cambria" panose="02040503050406030204" pitchFamily="18" charset="0"/>
                          <a:ea typeface="Cambria" panose="02040503050406030204" pitchFamily="18" charset="0"/>
                        </a:rPr>
                        <a:t>No</a:t>
                      </a:r>
                      <a:endParaRPr lang="zh-CN" sz="1800" dirty="0">
                        <a:effectLst/>
                        <a:latin typeface="Cambria" panose="02040503050406030204" pitchFamily="18" charset="0"/>
                        <a:ea typeface="等线"/>
                      </a:endParaRPr>
                    </a:p>
                  </a:txBody>
                  <a:tcPr marL="68580" marR="68580" marT="0" marB="0"/>
                </a:tc>
                <a:extLst>
                  <a:ext uri="{0D108BD9-81ED-4DB2-BD59-A6C34878D82A}">
                    <a16:rowId xmlns="" xmlns:a16="http://schemas.microsoft.com/office/drawing/2014/main" val="10015"/>
                  </a:ext>
                </a:extLst>
              </a:tr>
            </a:tbl>
          </a:graphicData>
        </a:graphic>
      </p:graphicFrame>
    </p:spTree>
    <p:extLst>
      <p:ext uri="{BB962C8B-B14F-4D97-AF65-F5344CB8AC3E}">
        <p14:creationId xmlns:p14="http://schemas.microsoft.com/office/powerpoint/2010/main" val="1957958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stretch>
            <a:fillRect/>
          </a:stretch>
        </p:blipFill>
        <p:spPr>
          <a:xfrm>
            <a:off x="-1" y="0"/>
            <a:ext cx="12192001" cy="6858000"/>
          </a:xfrm>
          <a:prstGeom prst="rect">
            <a:avLst/>
          </a:prstGeom>
        </p:spPr>
      </p:pic>
    </p:spTree>
    <p:extLst>
      <p:ext uri="{BB962C8B-B14F-4D97-AF65-F5344CB8AC3E}">
        <p14:creationId xmlns:p14="http://schemas.microsoft.com/office/powerpoint/2010/main" val="9446521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1" y="0"/>
            <a:ext cx="12192001" cy="6858000"/>
          </a:xfrm>
          <a:prstGeom prst="rect">
            <a:avLst/>
          </a:prstGeom>
        </p:spPr>
      </p:pic>
    </p:spTree>
    <p:extLst>
      <p:ext uri="{BB962C8B-B14F-4D97-AF65-F5344CB8AC3E}">
        <p14:creationId xmlns:p14="http://schemas.microsoft.com/office/powerpoint/2010/main" val="1768619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0" y="0"/>
            <a:ext cx="12192000" cy="6857999"/>
          </a:xfrm>
          <a:prstGeom prst="rect">
            <a:avLst/>
          </a:prstGeom>
        </p:spPr>
      </p:pic>
    </p:spTree>
    <p:extLst>
      <p:ext uri="{BB962C8B-B14F-4D97-AF65-F5344CB8AC3E}">
        <p14:creationId xmlns:p14="http://schemas.microsoft.com/office/powerpoint/2010/main" val="1418621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0196" y="327378"/>
            <a:ext cx="10272890" cy="980728"/>
          </a:xfrm>
        </p:spPr>
        <p:txBody>
          <a:bodyPr>
            <a:normAutofit/>
          </a:bodyPr>
          <a:lstStyle/>
          <a:p>
            <a:r>
              <a:rPr lang="en-US" altLang="zh-CN" dirty="0" smtClean="0">
                <a:latin typeface="Cambria" panose="02040503050406030204" pitchFamily="18" charset="0"/>
                <a:ea typeface="Cambria" panose="02040503050406030204" pitchFamily="18" charset="0"/>
              </a:rPr>
              <a:t>ID3</a:t>
            </a:r>
            <a:r>
              <a:rPr lang="zh-CN" altLang="en-US" dirty="0" smtClean="0">
                <a:latin typeface="Cambria" panose="02040503050406030204" pitchFamily="18" charset="0"/>
                <a:ea typeface="Cambria" panose="02040503050406030204" pitchFamily="18" charset="0"/>
              </a:rPr>
              <a:t>算法</a:t>
            </a:r>
            <a:endParaRPr lang="zh-CN" altLang="en-US" dirty="0">
              <a:latin typeface="Cambria" panose="02040503050406030204" pitchFamily="18" charset="0"/>
            </a:endParaRPr>
          </a:p>
        </p:txBody>
      </p:sp>
      <p:sp>
        <p:nvSpPr>
          <p:cNvPr id="5" name="TextBox 4"/>
          <p:cNvSpPr txBox="1"/>
          <p:nvPr/>
        </p:nvSpPr>
        <p:spPr>
          <a:xfrm>
            <a:off x="1004711" y="1556793"/>
            <a:ext cx="10340622" cy="3323987"/>
          </a:xfrm>
          <a:prstGeom prst="rect">
            <a:avLst/>
          </a:prstGeom>
          <a:noFill/>
        </p:spPr>
        <p:txBody>
          <a:bodyPr wrap="square" rtlCol="0">
            <a:spAutoFit/>
          </a:bodyPr>
          <a:lstStyle/>
          <a:p>
            <a:pPr marL="285750" indent="-285750" defTabSz="457200">
              <a:lnSpc>
                <a:spcPct val="150000"/>
              </a:lnSpc>
              <a:buClr>
                <a:srgbClr val="83AA67"/>
              </a:buClr>
              <a:buSzPct val="100000"/>
              <a:buFont typeface="Wingdings" panose="05000000000000000000" pitchFamily="2" charset="2"/>
              <a:buChar char="n"/>
            </a:pPr>
            <a:r>
              <a:rPr lang="en-US" altLang="zh-CN" sz="2800" dirty="0">
                <a:solidFill>
                  <a:schemeClr val="accent3">
                    <a:lumMod val="50000"/>
                  </a:schemeClr>
                </a:solidFill>
                <a:latin typeface="Cambria" panose="02040503050406030204" pitchFamily="18" charset="0"/>
                <a:ea typeface="Cambria" panose="02040503050406030204" pitchFamily="18" charset="0"/>
              </a:rPr>
              <a:t>ID3</a:t>
            </a:r>
            <a:r>
              <a:rPr lang="zh-CN" altLang="zh-CN" sz="2800" dirty="0">
                <a:solidFill>
                  <a:schemeClr val="accent3">
                    <a:lumMod val="50000"/>
                  </a:schemeClr>
                </a:solidFill>
                <a:latin typeface="Cambria" panose="02040503050406030204" pitchFamily="18" charset="0"/>
                <a:ea typeface="华文楷体" panose="02010600040101010101" pitchFamily="2" charset="-122"/>
              </a:rPr>
              <a:t>算法中根据信息论的</a:t>
            </a:r>
            <a:r>
              <a:rPr lang="zh-CN" altLang="zh-CN" sz="2800" b="1" dirty="0">
                <a:solidFill>
                  <a:srgbClr val="FF0000"/>
                </a:solidFill>
                <a:latin typeface="Cambria" panose="02040503050406030204" pitchFamily="18" charset="0"/>
                <a:ea typeface="华文楷体" panose="02010600040101010101" pitchFamily="2" charset="-122"/>
              </a:rPr>
              <a:t>信息增益</a:t>
            </a:r>
            <a:r>
              <a:rPr lang="zh-CN" altLang="zh-CN" sz="2800" dirty="0">
                <a:solidFill>
                  <a:schemeClr val="accent3">
                    <a:lumMod val="50000"/>
                  </a:schemeClr>
                </a:solidFill>
                <a:latin typeface="Cambria" panose="02040503050406030204" pitchFamily="18" charset="0"/>
                <a:ea typeface="华文楷体" panose="02010600040101010101" pitchFamily="2" charset="-122"/>
              </a:rPr>
              <a:t>评估和选择</a:t>
            </a:r>
            <a:r>
              <a:rPr lang="zh-CN" altLang="zh-CN" sz="2800" dirty="0" smtClean="0">
                <a:solidFill>
                  <a:schemeClr val="accent3">
                    <a:lumMod val="50000"/>
                  </a:schemeClr>
                </a:solidFill>
                <a:latin typeface="Cambria" panose="02040503050406030204" pitchFamily="18" charset="0"/>
                <a:ea typeface="华文楷体" panose="02010600040101010101" pitchFamily="2" charset="-122"/>
              </a:rPr>
              <a:t>特征</a:t>
            </a:r>
            <a:r>
              <a:rPr lang="zh-CN" altLang="en-US" sz="2800" dirty="0" smtClean="0">
                <a:solidFill>
                  <a:schemeClr val="accent3">
                    <a:lumMod val="50000"/>
                  </a:schemeClr>
                </a:solidFill>
                <a:latin typeface="Cambria" panose="02040503050406030204" pitchFamily="18" charset="0"/>
                <a:ea typeface="华文楷体" panose="02010600040101010101" pitchFamily="2" charset="-122"/>
              </a:rPr>
              <a:t>。</a:t>
            </a:r>
            <a:r>
              <a:rPr lang="zh-CN" altLang="zh-CN" sz="2800" dirty="0" smtClean="0">
                <a:solidFill>
                  <a:schemeClr val="accent3">
                    <a:lumMod val="50000"/>
                  </a:schemeClr>
                </a:solidFill>
                <a:latin typeface="Cambria" panose="02040503050406030204" pitchFamily="18" charset="0"/>
                <a:ea typeface="华文楷体" panose="02010600040101010101" pitchFamily="2" charset="-122"/>
              </a:rPr>
              <a:t>每次</a:t>
            </a:r>
            <a:r>
              <a:rPr lang="zh-CN" altLang="zh-CN" sz="2800" dirty="0">
                <a:solidFill>
                  <a:schemeClr val="accent3">
                    <a:lumMod val="50000"/>
                  </a:schemeClr>
                </a:solidFill>
                <a:latin typeface="Cambria" panose="02040503050406030204" pitchFamily="18" charset="0"/>
                <a:ea typeface="华文楷体" panose="02010600040101010101" pitchFamily="2" charset="-122"/>
              </a:rPr>
              <a:t>选择信息增益最大</a:t>
            </a:r>
            <a:r>
              <a:rPr lang="zh-CN" altLang="zh-CN" sz="2800" dirty="0" smtClean="0">
                <a:solidFill>
                  <a:schemeClr val="accent3">
                    <a:lumMod val="50000"/>
                  </a:schemeClr>
                </a:solidFill>
                <a:latin typeface="Cambria" panose="02040503050406030204" pitchFamily="18" charset="0"/>
                <a:ea typeface="华文楷体" panose="02010600040101010101" pitchFamily="2" charset="-122"/>
              </a:rPr>
              <a:t>的</a:t>
            </a:r>
            <a:r>
              <a:rPr lang="zh-CN" altLang="en-US" sz="2800" dirty="0" smtClean="0">
                <a:solidFill>
                  <a:schemeClr val="accent3">
                    <a:lumMod val="50000"/>
                  </a:schemeClr>
                </a:solidFill>
                <a:latin typeface="Cambria" panose="02040503050406030204" pitchFamily="18" charset="0"/>
                <a:ea typeface="华文楷体" panose="02010600040101010101" pitchFamily="2" charset="-122"/>
              </a:rPr>
              <a:t>候选</a:t>
            </a:r>
            <a:r>
              <a:rPr lang="zh-CN" altLang="zh-CN" sz="2800" dirty="0" smtClean="0">
                <a:solidFill>
                  <a:schemeClr val="accent3">
                    <a:lumMod val="50000"/>
                  </a:schemeClr>
                </a:solidFill>
                <a:latin typeface="Cambria" panose="02040503050406030204" pitchFamily="18" charset="0"/>
                <a:ea typeface="华文楷体" panose="02010600040101010101" pitchFamily="2" charset="-122"/>
              </a:rPr>
              <a:t>特征</a:t>
            </a:r>
            <a:r>
              <a:rPr lang="zh-CN" altLang="en-US" sz="2800" dirty="0" smtClean="0">
                <a:solidFill>
                  <a:schemeClr val="accent3">
                    <a:lumMod val="50000"/>
                  </a:schemeClr>
                </a:solidFill>
                <a:latin typeface="Cambria" panose="02040503050406030204" pitchFamily="18" charset="0"/>
                <a:ea typeface="华文楷体" panose="02010600040101010101" pitchFamily="2" charset="-122"/>
              </a:rPr>
              <a:t>，作为</a:t>
            </a:r>
            <a:r>
              <a:rPr lang="zh-CN" altLang="zh-CN" sz="2800" dirty="0" smtClean="0">
                <a:solidFill>
                  <a:schemeClr val="accent3">
                    <a:lumMod val="50000"/>
                  </a:schemeClr>
                </a:solidFill>
                <a:latin typeface="Cambria" panose="02040503050406030204" pitchFamily="18" charset="0"/>
                <a:ea typeface="华文楷体" panose="02010600040101010101" pitchFamily="2" charset="-122"/>
              </a:rPr>
              <a:t>判断模块</a:t>
            </a:r>
            <a:r>
              <a:rPr lang="zh-CN" altLang="en-US" sz="2800" dirty="0" smtClean="0">
                <a:solidFill>
                  <a:schemeClr val="accent3">
                    <a:lumMod val="50000"/>
                  </a:schemeClr>
                </a:solidFill>
                <a:latin typeface="Cambria" panose="02040503050406030204" pitchFamily="18" charset="0"/>
                <a:ea typeface="华文楷体" panose="02010600040101010101" pitchFamily="2" charset="-122"/>
              </a:rPr>
              <a:t>。</a:t>
            </a:r>
            <a:endParaRPr lang="en-US" altLang="zh-CN" sz="2800" dirty="0" smtClean="0">
              <a:solidFill>
                <a:schemeClr val="accent3">
                  <a:lumMod val="50000"/>
                </a:schemeClr>
              </a:solidFill>
              <a:latin typeface="Cambria" panose="02040503050406030204" pitchFamily="18" charset="0"/>
              <a:ea typeface="华文楷体" panose="02010600040101010101" pitchFamily="2" charset="-122"/>
            </a:endParaRPr>
          </a:p>
          <a:p>
            <a:pPr marL="285750" indent="-285750" defTabSz="457200">
              <a:lnSpc>
                <a:spcPct val="150000"/>
              </a:lnSpc>
              <a:buClr>
                <a:srgbClr val="83AA67"/>
              </a:buClr>
              <a:buSzPct val="100000"/>
              <a:buFont typeface="Wingdings" panose="05000000000000000000" pitchFamily="2" charset="2"/>
              <a:buChar char="n"/>
            </a:pPr>
            <a:r>
              <a:rPr lang="zh-CN" altLang="zh-CN" sz="2800" dirty="0" smtClean="0">
                <a:solidFill>
                  <a:schemeClr val="accent3">
                    <a:lumMod val="50000"/>
                  </a:schemeClr>
                </a:solidFill>
                <a:latin typeface="Cambria" panose="02040503050406030204" pitchFamily="18" charset="0"/>
                <a:ea typeface="华文楷体" panose="02010600040101010101" pitchFamily="2" charset="-122"/>
              </a:rPr>
              <a:t>信</a:t>
            </a:r>
            <a:r>
              <a:rPr lang="zh-CN" altLang="zh-CN" sz="2800" dirty="0">
                <a:solidFill>
                  <a:schemeClr val="accent3">
                    <a:lumMod val="50000"/>
                  </a:schemeClr>
                </a:solidFill>
                <a:latin typeface="Cambria" panose="02040503050406030204" pitchFamily="18" charset="0"/>
                <a:ea typeface="华文楷体" panose="02010600040101010101" pitchFamily="2" charset="-122"/>
              </a:rPr>
              <a:t>息</a:t>
            </a:r>
            <a:r>
              <a:rPr lang="zh-CN" altLang="zh-CN" sz="2800" dirty="0" smtClean="0">
                <a:solidFill>
                  <a:schemeClr val="accent3">
                    <a:lumMod val="50000"/>
                  </a:schemeClr>
                </a:solidFill>
                <a:latin typeface="Cambria" panose="02040503050406030204" pitchFamily="18" charset="0"/>
                <a:ea typeface="华文楷体" panose="02010600040101010101" pitchFamily="2" charset="-122"/>
              </a:rPr>
              <a:t>增益</a:t>
            </a:r>
            <a:r>
              <a:rPr lang="zh-CN" altLang="en-US" sz="2800" dirty="0">
                <a:solidFill>
                  <a:schemeClr val="accent3">
                    <a:lumMod val="50000"/>
                  </a:schemeClr>
                </a:solidFill>
                <a:latin typeface="Cambria" panose="02040503050406030204" pitchFamily="18" charset="0"/>
                <a:ea typeface="华文楷体" panose="02010600040101010101" pitchFamily="2" charset="-122"/>
              </a:rPr>
              <a:t>与</a:t>
            </a:r>
            <a:r>
              <a:rPr lang="zh-CN" altLang="zh-CN" sz="2800" dirty="0" smtClean="0">
                <a:solidFill>
                  <a:schemeClr val="accent3">
                    <a:lumMod val="50000"/>
                  </a:schemeClr>
                </a:solidFill>
                <a:latin typeface="Cambria" panose="02040503050406030204" pitchFamily="18" charset="0"/>
                <a:ea typeface="华文楷体" panose="02010600040101010101" pitchFamily="2" charset="-122"/>
              </a:rPr>
              <a:t>属性</a:t>
            </a:r>
            <a:r>
              <a:rPr lang="zh-CN" altLang="en-US" sz="2800" dirty="0" smtClean="0">
                <a:solidFill>
                  <a:schemeClr val="accent3">
                    <a:lumMod val="50000"/>
                  </a:schemeClr>
                </a:solidFill>
                <a:latin typeface="Cambria" panose="02040503050406030204" pitchFamily="18" charset="0"/>
                <a:ea typeface="华文楷体" panose="02010600040101010101" pitchFamily="2" charset="-122"/>
              </a:rPr>
              <a:t>的值域大小成正比。属性取值种类越多，越有可能成为分裂属性。</a:t>
            </a:r>
            <a:endParaRPr lang="en-US" altLang="zh-CN" sz="2800" dirty="0">
              <a:solidFill>
                <a:schemeClr val="accent3">
                  <a:lumMod val="50000"/>
                </a:schemeClr>
              </a:solidFill>
              <a:latin typeface="Cambria" panose="02040503050406030204" pitchFamily="18" charset="0"/>
              <a:ea typeface="Cambria" panose="02040503050406030204" pitchFamily="18" charset="0"/>
            </a:endParaRPr>
          </a:p>
          <a:p>
            <a:pPr marL="285750" indent="-285750" defTabSz="457200">
              <a:lnSpc>
                <a:spcPct val="150000"/>
              </a:lnSpc>
              <a:buClr>
                <a:srgbClr val="83AA67"/>
              </a:buClr>
              <a:buSzPct val="100000"/>
              <a:buFont typeface="Wingdings" panose="05000000000000000000" pitchFamily="2" charset="2"/>
              <a:buChar char="n"/>
            </a:pPr>
            <a:r>
              <a:rPr lang="en-US" altLang="zh-CN" sz="2800" dirty="0">
                <a:solidFill>
                  <a:schemeClr val="accent3">
                    <a:lumMod val="50000"/>
                  </a:schemeClr>
                </a:solidFill>
                <a:latin typeface="Cambria" panose="02040503050406030204" pitchFamily="18" charset="0"/>
                <a:ea typeface="Cambria" panose="02040503050406030204" pitchFamily="18" charset="0"/>
              </a:rPr>
              <a:t>ID3</a:t>
            </a:r>
            <a:r>
              <a:rPr lang="zh-CN" altLang="zh-CN" sz="2800" dirty="0">
                <a:solidFill>
                  <a:schemeClr val="accent3">
                    <a:lumMod val="50000"/>
                  </a:schemeClr>
                </a:solidFill>
                <a:latin typeface="Cambria" panose="02040503050406030204" pitchFamily="18" charset="0"/>
                <a:ea typeface="华文楷体" panose="02010600040101010101" pitchFamily="2" charset="-122"/>
              </a:rPr>
              <a:t>也不能处理连续分布的数据</a:t>
            </a:r>
            <a:r>
              <a:rPr lang="zh-CN" altLang="zh-CN" sz="2800" dirty="0" smtClean="0">
                <a:solidFill>
                  <a:schemeClr val="accent3">
                    <a:lumMod val="50000"/>
                  </a:schemeClr>
                </a:solidFill>
                <a:latin typeface="Cambria" panose="02040503050406030204" pitchFamily="18" charset="0"/>
                <a:ea typeface="华文楷体" panose="02010600040101010101" pitchFamily="2" charset="-122"/>
              </a:rPr>
              <a:t>特征</a:t>
            </a:r>
            <a:r>
              <a:rPr lang="zh-CN" altLang="en-US" sz="2800" dirty="0" smtClean="0">
                <a:solidFill>
                  <a:schemeClr val="accent3">
                    <a:lumMod val="50000"/>
                  </a:schemeClr>
                </a:solidFill>
                <a:latin typeface="Cambria" panose="02040503050406030204" pitchFamily="18" charset="0"/>
                <a:ea typeface="华文楷体" panose="02010600040101010101" pitchFamily="2" charset="-122"/>
              </a:rPr>
              <a:t>。</a:t>
            </a:r>
            <a:endParaRPr lang="zh-CN" altLang="en-US" sz="2800" dirty="0">
              <a:solidFill>
                <a:schemeClr val="accent3">
                  <a:lumMod val="50000"/>
                </a:schemeClr>
              </a:solidFill>
              <a:latin typeface="Cambria" panose="02040503050406030204" pitchFamily="18" charset="0"/>
              <a:ea typeface="华文楷体" panose="02010600040101010101" pitchFamily="2" charset="-122"/>
            </a:endParaRPr>
          </a:p>
        </p:txBody>
      </p:sp>
    </p:spTree>
    <p:extLst>
      <p:ext uri="{BB962C8B-B14F-4D97-AF65-F5344CB8AC3E}">
        <p14:creationId xmlns:p14="http://schemas.microsoft.com/office/powerpoint/2010/main" val="27252777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2"/>
            <a:ext cx="1066800" cy="613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1001184" y="1128185"/>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95867" y="573617"/>
            <a:ext cx="3140029" cy="573616"/>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r>
              <a:rPr kumimoji="0" lang="en-US" altLang="zh-CN" sz="3600" b="1" dirty="0" smtClean="0"/>
              <a:t>C4.5</a:t>
            </a:r>
            <a:r>
              <a:rPr kumimoji="0" lang="zh-CN" altLang="en-US" sz="3600" b="1" dirty="0" smtClean="0"/>
              <a:t>算法</a:t>
            </a:r>
            <a:endParaRPr kumimoji="0" lang="zh-CN" altLang="en-US" sz="3600" b="1" dirty="0"/>
          </a:p>
        </p:txBody>
      </p:sp>
      <p:sp>
        <p:nvSpPr>
          <p:cNvPr id="11270" name="TextBox 5"/>
          <p:cNvSpPr txBox="1">
            <a:spLocks noChangeArrowheads="1"/>
          </p:cNvSpPr>
          <p:nvPr/>
        </p:nvSpPr>
        <p:spPr bwMode="auto">
          <a:xfrm>
            <a:off x="810684" y="573618"/>
            <a:ext cx="245533" cy="61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795867" y="1333962"/>
                <a:ext cx="10727267" cy="38164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21917" tIns="60958" rIns="121917" bIns="60958">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2400" dirty="0">
                    <a:solidFill>
                      <a:srgbClr val="000000"/>
                    </a:solidFill>
                  </a:rPr>
                  <a:t>C4.5</a:t>
                </a:r>
                <a:r>
                  <a:rPr lang="zh-CN" altLang="en-US" sz="2400" dirty="0">
                    <a:solidFill>
                      <a:srgbClr val="000000"/>
                    </a:solidFill>
                  </a:rPr>
                  <a:t>算法总体思路与</a:t>
                </a:r>
                <a:r>
                  <a:rPr lang="en-US" altLang="zh-CN" sz="2400" dirty="0">
                    <a:solidFill>
                      <a:srgbClr val="000000"/>
                    </a:solidFill>
                  </a:rPr>
                  <a:t>ID3</a:t>
                </a:r>
                <a:r>
                  <a:rPr lang="zh-CN" altLang="en-US" sz="2400" dirty="0">
                    <a:solidFill>
                      <a:srgbClr val="000000"/>
                    </a:solidFill>
                  </a:rPr>
                  <a:t>类似，都是通过构造决策树进行分类，其区别在于分支的处理，在分支属性的选取上，</a:t>
                </a:r>
                <a:r>
                  <a:rPr lang="en-US" altLang="zh-CN" sz="2400" dirty="0">
                    <a:solidFill>
                      <a:srgbClr val="000000"/>
                    </a:solidFill>
                  </a:rPr>
                  <a:t>ID3</a:t>
                </a:r>
                <a:r>
                  <a:rPr lang="zh-CN" altLang="en-US" sz="2400" dirty="0">
                    <a:solidFill>
                      <a:srgbClr val="000000"/>
                    </a:solidFill>
                  </a:rPr>
                  <a:t>算法使用信息增益作为度量，而</a:t>
                </a:r>
                <a:r>
                  <a:rPr lang="en-US" altLang="zh-CN" sz="2400" dirty="0">
                    <a:solidFill>
                      <a:srgbClr val="000000"/>
                    </a:solidFill>
                  </a:rPr>
                  <a:t>C4.5</a:t>
                </a:r>
                <a:r>
                  <a:rPr lang="zh-CN" altLang="en-US" sz="2400" dirty="0">
                    <a:solidFill>
                      <a:srgbClr val="000000"/>
                    </a:solidFill>
                  </a:rPr>
                  <a:t>算法引入了</a:t>
                </a:r>
                <a:r>
                  <a:rPr lang="zh-CN" altLang="en-US" sz="2400" b="1" dirty="0">
                    <a:solidFill>
                      <a:srgbClr val="FF0000"/>
                    </a:solidFill>
                  </a:rPr>
                  <a:t>信息增益率</a:t>
                </a:r>
                <a:r>
                  <a:rPr lang="zh-CN" altLang="en-US" sz="2400" dirty="0">
                    <a:solidFill>
                      <a:srgbClr val="000000"/>
                    </a:solidFill>
                  </a:rPr>
                  <a:t>作为度量</a:t>
                </a:r>
                <a:endParaRPr lang="en-US" altLang="zh-CN" sz="2400" dirty="0">
                  <a:solidFill>
                    <a:srgbClr val="000000"/>
                  </a:solidFill>
                </a:endParaRPr>
              </a:p>
              <a:p>
                <a:endParaRPr lang="en-US" altLang="zh-CN" sz="2400" dirty="0">
                  <a:solidFill>
                    <a:srgbClr val="000000"/>
                  </a:solidFill>
                </a:endParaRPr>
              </a:p>
              <a:p>
                <a:endParaRPr lang="en-US" altLang="zh-CN" sz="2400" dirty="0">
                  <a:solidFill>
                    <a:srgbClr val="000000"/>
                  </a:solidFill>
                </a:endParaRPr>
              </a:p>
              <a:p>
                <a:endParaRPr lang="en-US" altLang="zh-CN" sz="2400" dirty="0">
                  <a:solidFill>
                    <a:srgbClr val="000000"/>
                  </a:solidFill>
                </a:endParaRPr>
              </a:p>
              <a:p>
                <a:r>
                  <a:rPr lang="zh-CN" altLang="zh-CN" sz="2400" dirty="0">
                    <a:solidFill>
                      <a:srgbClr val="000000"/>
                    </a:solidFill>
                  </a:rPr>
                  <a:t>由信息增益率公式中可见，当</a:t>
                </a:r>
                <a14:m>
                  <m:oMath xmlns:m="http://schemas.openxmlformats.org/officeDocument/2006/math">
                    <m:r>
                      <a:rPr lang="en-US" altLang="zh-CN" sz="2400">
                        <a:solidFill>
                          <a:srgbClr val="000000"/>
                        </a:solidFill>
                        <a:latin typeface="Cambria Math" panose="02040503050406030204" pitchFamily="18" charset="0"/>
                      </a:rPr>
                      <m:t>𝑣</m:t>
                    </m:r>
                  </m:oMath>
                </a14:m>
                <a:r>
                  <a:rPr lang="zh-CN" altLang="zh-CN" sz="2400" dirty="0">
                    <a:solidFill>
                      <a:srgbClr val="000000"/>
                    </a:solidFill>
                  </a:rPr>
                  <a:t>比较大时，信息增益率会明显降低，从而在一定程度上能够解决</a:t>
                </a:r>
                <a:r>
                  <a:rPr lang="en-US" altLang="zh-CN" sz="2400" dirty="0">
                    <a:solidFill>
                      <a:srgbClr val="000000"/>
                    </a:solidFill>
                  </a:rPr>
                  <a:t>ID3</a:t>
                </a:r>
                <a:r>
                  <a:rPr lang="zh-CN" altLang="zh-CN" sz="2400" dirty="0">
                    <a:solidFill>
                      <a:srgbClr val="000000"/>
                    </a:solidFill>
                  </a:rPr>
                  <a:t>算法存在的往往选择取值较多的分支属性的问题</a:t>
                </a:r>
                <a:endParaRPr lang="en-US" altLang="zh-CN" sz="2400" dirty="0">
                  <a:solidFill>
                    <a:srgbClr val="000000"/>
                  </a:solidFill>
                </a:endParaRPr>
              </a:p>
              <a:p>
                <a:r>
                  <a:rPr lang="zh-CN" altLang="en-US" sz="2400" dirty="0">
                    <a:solidFill>
                      <a:srgbClr val="000000"/>
                    </a:solidFill>
                  </a:rPr>
                  <a:t>在前面例子中，假设选择</a:t>
                </a:r>
                <a:r>
                  <a:rPr lang="zh-CN" altLang="en-US" sz="2400" dirty="0" smtClean="0">
                    <a:solidFill>
                      <a:srgbClr val="000000"/>
                    </a:solidFill>
                  </a:rPr>
                  <a:t>“</a:t>
                </a:r>
                <a:r>
                  <a:rPr lang="en-US" altLang="zh-CN" sz="2400" dirty="0" smtClean="0">
                    <a:solidFill>
                      <a:srgbClr val="000000"/>
                    </a:solidFill>
                  </a:rPr>
                  <a:t>outlook</a:t>
                </a:r>
                <a:r>
                  <a:rPr lang="zh-CN" altLang="en-US" sz="2400" dirty="0" smtClean="0">
                    <a:solidFill>
                      <a:srgbClr val="000000"/>
                    </a:solidFill>
                  </a:rPr>
                  <a:t>”</a:t>
                </a:r>
                <a:r>
                  <a:rPr lang="zh-CN" altLang="en-US" sz="2400" dirty="0">
                    <a:solidFill>
                      <a:srgbClr val="000000"/>
                    </a:solidFill>
                  </a:rPr>
                  <a:t>作为分支属性，其信息增益率为</a:t>
                </a:r>
                <a:endParaRPr lang="en-US" altLang="zh-CN" sz="24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795867" y="1333962"/>
                <a:ext cx="10727267" cy="3816429"/>
              </a:xfrm>
              <a:prstGeom prst="rect">
                <a:avLst/>
              </a:prstGeom>
              <a:blipFill rotWithShape="1">
                <a:blip r:embed="rId2"/>
                <a:stretch>
                  <a:fillRect l="-512" t="-1597" r="-341" b="-239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2871853" y="2537887"/>
                <a:ext cx="6448295" cy="949487"/>
              </a:xfrm>
              <a:prstGeom prst="rect">
                <a:avLst/>
              </a:prstGeom>
            </p:spPr>
            <p:txBody>
              <a:bodyPr wrap="square" lIns="121917" tIns="60958" rIns="121917" bIns="60958">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G</m:t>
                      </m:r>
                      <m:r>
                        <m:rPr>
                          <m:sty m:val="p"/>
                        </m:rPr>
                        <a:rPr lang="zh-CN" altLang="en-US" i="0">
                          <a:latin typeface="Cambria Math" panose="02040503050406030204" pitchFamily="18" charset="0"/>
                        </a:rPr>
                        <m:t>ain</m:t>
                      </m:r>
                      <m:r>
                        <m:rPr>
                          <m:lit/>
                        </m:rPr>
                        <a:rPr lang="zh-CN" altLang="en-US" i="0">
                          <a:latin typeface="Cambria Math" panose="02040503050406030204" pitchFamily="18" charset="0"/>
                        </a:rPr>
                        <m:t>_</m:t>
                      </m:r>
                      <m:r>
                        <m:rPr>
                          <m:sty m:val="p"/>
                        </m:rPr>
                        <a:rPr lang="zh-CN" altLang="en-US" i="0">
                          <a:latin typeface="Cambria Math" panose="02040503050406030204" pitchFamily="18" charset="0"/>
                        </a:rPr>
                        <m:t>ratio</m:t>
                      </m:r>
                      <m:r>
                        <a:rPr lang="zh-CN" altLang="en-US" i="0">
                          <a:latin typeface="Cambria Math" panose="02040503050406030204" pitchFamily="18" charset="0"/>
                        </a:rPr>
                        <m:t>(</m:t>
                      </m:r>
                      <m:r>
                        <m:rPr>
                          <m:sty m:val="p"/>
                        </m:rPr>
                        <a:rPr lang="zh-CN" altLang="en-US" i="0">
                          <a:latin typeface="Cambria Math" panose="02040503050406030204" pitchFamily="18" charset="0"/>
                        </a:rPr>
                        <m:t>A</m:t>
                      </m:r>
                      <m:r>
                        <a:rPr lang="zh-CN" altLang="en-US" i="0">
                          <a:latin typeface="Cambria Math" panose="02040503050406030204" pitchFamily="18" charset="0"/>
                        </a:rPr>
                        <m:t>)=</m:t>
                      </m:r>
                      <m:f>
                        <m:fPr>
                          <m:ctrlPr>
                            <a:rPr lang="zh-CN" altLang="en-US" i="1">
                              <a:latin typeface="Cambria Math"/>
                            </a:rPr>
                          </m:ctrlPr>
                        </m:fPr>
                        <m:num>
                          <m:r>
                            <a:rPr lang="zh-CN" altLang="en-US" i="1">
                              <a:latin typeface="Cambria Math" panose="02040503050406030204" pitchFamily="18" charset="0"/>
                            </a:rPr>
                            <m:t>𝐺𝑎𝑖𝑛</m:t>
                          </m:r>
                          <m:d>
                            <m:dPr>
                              <m:ctrlPr>
                                <a:rPr lang="zh-CN" altLang="en-US" i="1">
                                  <a:latin typeface="Cambria Math"/>
                                </a:rPr>
                              </m:ctrlPr>
                            </m:dPr>
                            <m:e>
                              <m:r>
                                <a:rPr lang="zh-CN" altLang="en-US" i="1">
                                  <a:latin typeface="Cambria Math" panose="02040503050406030204" pitchFamily="18" charset="0"/>
                                </a:rPr>
                                <m:t>𝐴</m:t>
                              </m:r>
                            </m:e>
                          </m:d>
                        </m:num>
                        <m:den>
                          <m:r>
                            <a:rPr lang="zh-CN" altLang="en-US" i="0">
                              <a:latin typeface="Cambria Math" panose="02040503050406030204" pitchFamily="18" charset="0"/>
                            </a:rPr>
                            <m:t>−</m:t>
                          </m:r>
                          <m:nary>
                            <m:naryPr>
                              <m:chr m:val="∑"/>
                              <m:limLoc m:val="subSup"/>
                              <m:ctrlPr>
                                <a:rPr lang="zh-CN" altLang="en-US" i="1">
                                  <a:latin typeface="Cambria Math"/>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𝑣</m:t>
                              </m:r>
                            </m:sup>
                            <m:e>
                              <m:f>
                                <m:fPr>
                                  <m:ctrlPr>
                                    <a:rPr lang="zh-CN" altLang="en-US" i="1">
                                      <a:latin typeface="Cambria Math"/>
                                    </a:rPr>
                                  </m:ctrlPr>
                                </m:fPr>
                                <m:num>
                                  <m:d>
                                    <m:dPr>
                                      <m:begChr m:val="|"/>
                                      <m:endChr m:val="|"/>
                                      <m:ctrlPr>
                                        <a:rPr lang="zh-CN" altLang="en-US" i="1">
                                          <a:latin typeface="Cambria Math"/>
                                        </a:rPr>
                                      </m:ctrlPr>
                                    </m:dPr>
                                    <m:e>
                                      <m:sSub>
                                        <m:sSubPr>
                                          <m:ctrlPr>
                                            <a:rPr lang="zh-CN" altLang="en-US" i="1">
                                              <a:latin typeface="Cambria Math"/>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𝑖</m:t>
                                          </m:r>
                                        </m:sub>
                                      </m:sSub>
                                    </m:e>
                                  </m:d>
                                </m:num>
                                <m:den>
                                  <m:d>
                                    <m:dPr>
                                      <m:begChr m:val="|"/>
                                      <m:endChr m:val="|"/>
                                      <m:ctrlPr>
                                        <a:rPr lang="zh-CN" altLang="en-US" i="1">
                                          <a:latin typeface="Cambria Math"/>
                                        </a:rPr>
                                      </m:ctrlPr>
                                    </m:dPr>
                                    <m:e>
                                      <m:r>
                                        <a:rPr lang="zh-CN" altLang="en-US" i="1">
                                          <a:latin typeface="Cambria Math" panose="02040503050406030204" pitchFamily="18" charset="0"/>
                                        </a:rPr>
                                        <m:t>𝑆</m:t>
                                      </m:r>
                                    </m:e>
                                  </m:d>
                                </m:den>
                              </m:f>
                              <m:func>
                                <m:funcPr>
                                  <m:ctrlPr>
                                    <a:rPr lang="zh-CN" altLang="en-US" i="1">
                                      <a:latin typeface="Cambria Math"/>
                                    </a:rPr>
                                  </m:ctrlPr>
                                </m:funcPr>
                                <m:fName>
                                  <m:sSub>
                                    <m:sSubPr>
                                      <m:ctrlPr>
                                        <a:rPr lang="zh-CN" altLang="en-US" i="1">
                                          <a:latin typeface="Cambria Math"/>
                                        </a:rPr>
                                      </m:ctrlPr>
                                    </m:sSubPr>
                                    <m:e>
                                      <m:r>
                                        <m:rPr>
                                          <m:sty m:val="p"/>
                                        </m:rPr>
                                        <a:rPr lang="zh-CN" altLang="en-US" i="0">
                                          <a:latin typeface="Cambria Math" panose="02040503050406030204" pitchFamily="18" charset="0"/>
                                        </a:rPr>
                                        <m:t>log</m:t>
                                      </m:r>
                                    </m:e>
                                    <m:sub>
                                      <m:r>
                                        <a:rPr lang="zh-CN" altLang="en-US" i="0">
                                          <a:latin typeface="Cambria Math" panose="02040503050406030204" pitchFamily="18" charset="0"/>
                                        </a:rPr>
                                        <m:t>2</m:t>
                                      </m:r>
                                    </m:sub>
                                  </m:sSub>
                                </m:fName>
                                <m:e>
                                  <m:f>
                                    <m:fPr>
                                      <m:ctrlPr>
                                        <a:rPr lang="zh-CN" altLang="en-US" i="1">
                                          <a:latin typeface="Cambria Math"/>
                                        </a:rPr>
                                      </m:ctrlPr>
                                    </m:fPr>
                                    <m:num>
                                      <m:d>
                                        <m:dPr>
                                          <m:begChr m:val="|"/>
                                          <m:endChr m:val="|"/>
                                          <m:ctrlPr>
                                            <a:rPr lang="zh-CN" altLang="en-US" i="1">
                                              <a:latin typeface="Cambria Math"/>
                                            </a:rPr>
                                          </m:ctrlPr>
                                        </m:dPr>
                                        <m:e>
                                          <m:sSub>
                                            <m:sSubPr>
                                              <m:ctrlPr>
                                                <a:rPr lang="zh-CN" altLang="en-US" i="1">
                                                  <a:latin typeface="Cambria Math"/>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𝑖</m:t>
                                              </m:r>
                                            </m:sub>
                                          </m:sSub>
                                        </m:e>
                                      </m:d>
                                    </m:num>
                                    <m:den>
                                      <m:d>
                                        <m:dPr>
                                          <m:begChr m:val="|"/>
                                          <m:endChr m:val="|"/>
                                          <m:ctrlPr>
                                            <a:rPr lang="zh-CN" altLang="en-US" i="1">
                                              <a:latin typeface="Cambria Math"/>
                                            </a:rPr>
                                          </m:ctrlPr>
                                        </m:dPr>
                                        <m:e>
                                          <m:r>
                                            <a:rPr lang="zh-CN" altLang="en-US" i="1">
                                              <a:latin typeface="Cambria Math" panose="02040503050406030204" pitchFamily="18" charset="0"/>
                                            </a:rPr>
                                            <m:t>𝑆</m:t>
                                          </m:r>
                                        </m:e>
                                      </m:d>
                                    </m:den>
                                  </m:f>
                                </m:e>
                              </m:func>
                            </m:e>
                          </m:nary>
                        </m:den>
                      </m:f>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2153889" y="1903415"/>
                <a:ext cx="4836221" cy="91871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795867" y="5278731"/>
                <a:ext cx="10614255" cy="1041307"/>
              </a:xfrm>
              <a:prstGeom prst="rect">
                <a:avLst/>
              </a:prstGeom>
            </p:spPr>
            <p:txBody>
              <a:bodyPr wrap="square" lIns="121917" tIns="60958" rIns="121917" bIns="60958">
                <a:spAutoFit/>
              </a:bodyPr>
              <a:lstStyle/>
              <a:p>
                <a:pPr/>
                <a14:m>
                  <m:oMathPara xmlns:m="http://schemas.openxmlformats.org/officeDocument/2006/math">
                    <m:oMathParaPr>
                      <m:jc m:val="centerGroup"/>
                    </m:oMathParaPr>
                    <m:oMath xmlns:m="http://schemas.openxmlformats.org/officeDocument/2006/math">
                      <m:r>
                        <m:rPr>
                          <m:sty m:val="p"/>
                        </m:rPr>
                        <a:rPr lang="zh-CN" altLang="en-US" sz="2000" smtClean="0">
                          <a:latin typeface="Cambria Math" panose="02040503050406030204" pitchFamily="18" charset="0"/>
                        </a:rPr>
                        <m:t>Gain</m:t>
                      </m:r>
                      <m:r>
                        <m:rPr>
                          <m:lit/>
                        </m:rPr>
                        <a:rPr lang="zh-CN" altLang="en-US" sz="2000">
                          <a:latin typeface="Cambria Math" panose="02040503050406030204" pitchFamily="18" charset="0"/>
                        </a:rPr>
                        <m:t>_</m:t>
                      </m:r>
                      <m:r>
                        <m:rPr>
                          <m:sty m:val="p"/>
                        </m:rPr>
                        <a:rPr lang="zh-CN" altLang="en-US" sz="2000">
                          <a:latin typeface="Cambria Math" panose="02040503050406030204" pitchFamily="18" charset="0"/>
                        </a:rPr>
                        <m:t>ratio</m:t>
                      </m:r>
                      <m:d>
                        <m:dPr>
                          <m:ctrlPr>
                            <a:rPr lang="zh-CN" altLang="en-US" sz="2000" i="1">
                              <a:latin typeface="Cambria Math"/>
                            </a:rPr>
                          </m:ctrlPr>
                        </m:dPr>
                        <m:e>
                          <m:r>
                            <m:rPr>
                              <m:nor/>
                            </m:rPr>
                            <a:rPr lang="en-US" altLang="zh-CN" sz="2000" dirty="0">
                              <a:solidFill>
                                <a:srgbClr val="000000"/>
                              </a:solidFill>
                            </a:rPr>
                            <m:t>outlook</m:t>
                          </m:r>
                        </m:e>
                      </m:d>
                      <m:r>
                        <a:rPr lang="zh-CN" altLang="en-US" sz="2000">
                          <a:latin typeface="Cambria Math" panose="02040503050406030204" pitchFamily="18" charset="0"/>
                        </a:rPr>
                        <m:t>=</m:t>
                      </m:r>
                      <m:f>
                        <m:fPr>
                          <m:ctrlPr>
                            <a:rPr lang="zh-CN" altLang="en-US" sz="2000" i="1">
                              <a:latin typeface="Cambria Math"/>
                            </a:rPr>
                          </m:ctrlPr>
                        </m:fPr>
                        <m:num>
                          <m:r>
                            <a:rPr lang="zh-CN" altLang="en-US" sz="2000" i="1">
                              <a:latin typeface="Cambria Math" panose="02040503050406030204" pitchFamily="18" charset="0"/>
                            </a:rPr>
                            <m:t>𝐺𝑎𝑖𝑛</m:t>
                          </m:r>
                          <m:d>
                            <m:dPr>
                              <m:ctrlPr>
                                <a:rPr lang="zh-CN" altLang="en-US" sz="2000" i="1">
                                  <a:latin typeface="Cambria Math"/>
                                </a:rPr>
                              </m:ctrlPr>
                            </m:dPr>
                            <m:e>
                              <m:r>
                                <m:rPr>
                                  <m:nor/>
                                </m:rPr>
                                <a:rPr lang="en-US" altLang="zh-CN" sz="2000" dirty="0">
                                  <a:solidFill>
                                    <a:srgbClr val="000000"/>
                                  </a:solidFill>
                                </a:rPr>
                                <m:t>outlook</m:t>
                              </m:r>
                            </m:e>
                          </m:d>
                        </m:num>
                        <m:den>
                          <m:r>
                            <a:rPr lang="zh-CN" altLang="en-US" sz="2000">
                              <a:latin typeface="Cambria Math" panose="02040503050406030204" pitchFamily="18" charset="0"/>
                            </a:rPr>
                            <m:t>−</m:t>
                          </m:r>
                          <m:nary>
                            <m:naryPr>
                              <m:chr m:val="∑"/>
                              <m:limLoc m:val="subSup"/>
                              <m:ctrlPr>
                                <a:rPr lang="zh-CN" altLang="en-US" sz="2000" i="1">
                                  <a:latin typeface="Cambria Math"/>
                                </a:rPr>
                              </m:ctrlPr>
                            </m:naryPr>
                            <m:sub>
                              <m:r>
                                <a:rPr lang="zh-CN" altLang="en-US" sz="2000" i="1">
                                  <a:latin typeface="Cambria Math" panose="02040503050406030204" pitchFamily="18" charset="0"/>
                                </a:rPr>
                                <m:t>𝑖</m:t>
                              </m:r>
                              <m:r>
                                <a:rPr lang="zh-CN" altLang="en-US" sz="2000">
                                  <a:latin typeface="Cambria Math" panose="02040503050406030204" pitchFamily="18" charset="0"/>
                                </a:rPr>
                                <m:t>=1</m:t>
                              </m:r>
                            </m:sub>
                            <m:sup>
                              <m:r>
                                <a:rPr lang="zh-CN" altLang="en-US" sz="2000">
                                  <a:latin typeface="Cambria Math" panose="02040503050406030204" pitchFamily="18" charset="0"/>
                                </a:rPr>
                                <m:t>3</m:t>
                              </m:r>
                            </m:sup>
                            <m:e>
                              <m:f>
                                <m:fPr>
                                  <m:ctrlPr>
                                    <a:rPr lang="zh-CN" altLang="en-US" sz="2000" i="1">
                                      <a:latin typeface="Cambria Math"/>
                                    </a:rPr>
                                  </m:ctrlPr>
                                </m:fPr>
                                <m:num>
                                  <m:d>
                                    <m:dPr>
                                      <m:begChr m:val="|"/>
                                      <m:endChr m:val="|"/>
                                      <m:ctrlPr>
                                        <a:rPr lang="zh-CN" altLang="en-US" sz="2000" i="1">
                                          <a:latin typeface="Cambria Math"/>
                                        </a:rPr>
                                      </m:ctrlPr>
                                    </m:dPr>
                                    <m:e>
                                      <m:sSub>
                                        <m:sSubPr>
                                          <m:ctrlPr>
                                            <a:rPr lang="zh-CN" altLang="en-US" sz="2000" i="1">
                                              <a:latin typeface="Cambria Math"/>
                                            </a:rPr>
                                          </m:ctrlPr>
                                        </m:sSubPr>
                                        <m:e>
                                          <m:r>
                                            <a:rPr lang="zh-CN" altLang="en-US" sz="2000" i="1">
                                              <a:latin typeface="Cambria Math" panose="02040503050406030204" pitchFamily="18" charset="0"/>
                                            </a:rPr>
                                            <m:t>𝑆</m:t>
                                          </m:r>
                                        </m:e>
                                        <m:sub>
                                          <m:r>
                                            <a:rPr lang="zh-CN" altLang="en-US" sz="2000" i="1">
                                              <a:latin typeface="Cambria Math" panose="02040503050406030204" pitchFamily="18" charset="0"/>
                                            </a:rPr>
                                            <m:t>𝑖</m:t>
                                          </m:r>
                                        </m:sub>
                                      </m:sSub>
                                    </m:e>
                                  </m:d>
                                </m:num>
                                <m:den>
                                  <m:d>
                                    <m:dPr>
                                      <m:begChr m:val="|"/>
                                      <m:endChr m:val="|"/>
                                      <m:ctrlPr>
                                        <a:rPr lang="zh-CN" altLang="en-US" sz="2000" i="1">
                                          <a:latin typeface="Cambria Math"/>
                                        </a:rPr>
                                      </m:ctrlPr>
                                    </m:dPr>
                                    <m:e>
                                      <m:r>
                                        <a:rPr lang="zh-CN" altLang="en-US" sz="2000" i="1">
                                          <a:latin typeface="Cambria Math" panose="02040503050406030204" pitchFamily="18" charset="0"/>
                                        </a:rPr>
                                        <m:t>𝑆</m:t>
                                      </m:r>
                                    </m:e>
                                  </m:d>
                                </m:den>
                              </m:f>
                              <m:func>
                                <m:funcPr>
                                  <m:ctrlPr>
                                    <a:rPr lang="zh-CN" altLang="en-US" sz="2000" i="1">
                                      <a:latin typeface="Cambria Math"/>
                                    </a:rPr>
                                  </m:ctrlPr>
                                </m:funcPr>
                                <m:fName>
                                  <m:sSub>
                                    <m:sSubPr>
                                      <m:ctrlPr>
                                        <a:rPr lang="zh-CN" altLang="en-US" sz="2000" i="1">
                                          <a:latin typeface="Cambria Math"/>
                                        </a:rPr>
                                      </m:ctrlPr>
                                    </m:sSubPr>
                                    <m:e>
                                      <m:r>
                                        <m:rPr>
                                          <m:sty m:val="p"/>
                                        </m:rPr>
                                        <a:rPr lang="zh-CN" altLang="en-US" sz="2000">
                                          <a:latin typeface="Cambria Math" panose="02040503050406030204" pitchFamily="18" charset="0"/>
                                        </a:rPr>
                                        <m:t>log</m:t>
                                      </m:r>
                                    </m:e>
                                    <m:sub>
                                      <m:r>
                                        <a:rPr lang="zh-CN" altLang="en-US" sz="2000">
                                          <a:latin typeface="Cambria Math" panose="02040503050406030204" pitchFamily="18" charset="0"/>
                                        </a:rPr>
                                        <m:t>2</m:t>
                                      </m:r>
                                    </m:sub>
                                  </m:sSub>
                                </m:fName>
                                <m:e>
                                  <m:f>
                                    <m:fPr>
                                      <m:ctrlPr>
                                        <a:rPr lang="zh-CN" altLang="en-US" sz="2000" i="1">
                                          <a:latin typeface="Cambria Math"/>
                                        </a:rPr>
                                      </m:ctrlPr>
                                    </m:fPr>
                                    <m:num>
                                      <m:d>
                                        <m:dPr>
                                          <m:begChr m:val="|"/>
                                          <m:endChr m:val="|"/>
                                          <m:ctrlPr>
                                            <a:rPr lang="zh-CN" altLang="en-US" sz="2000" i="1">
                                              <a:latin typeface="Cambria Math"/>
                                            </a:rPr>
                                          </m:ctrlPr>
                                        </m:dPr>
                                        <m:e>
                                          <m:sSub>
                                            <m:sSubPr>
                                              <m:ctrlPr>
                                                <a:rPr lang="zh-CN" altLang="en-US" sz="2000" i="1">
                                                  <a:latin typeface="Cambria Math"/>
                                                </a:rPr>
                                              </m:ctrlPr>
                                            </m:sSubPr>
                                            <m:e>
                                              <m:r>
                                                <a:rPr lang="zh-CN" altLang="en-US" sz="2000" i="1">
                                                  <a:latin typeface="Cambria Math" panose="02040503050406030204" pitchFamily="18" charset="0"/>
                                                </a:rPr>
                                                <m:t>𝑆</m:t>
                                              </m:r>
                                            </m:e>
                                            <m:sub>
                                              <m:r>
                                                <a:rPr lang="zh-CN" altLang="en-US" sz="2000" i="1">
                                                  <a:latin typeface="Cambria Math" panose="02040503050406030204" pitchFamily="18" charset="0"/>
                                                </a:rPr>
                                                <m:t>𝑖</m:t>
                                              </m:r>
                                            </m:sub>
                                          </m:sSub>
                                        </m:e>
                                      </m:d>
                                    </m:num>
                                    <m:den>
                                      <m:d>
                                        <m:dPr>
                                          <m:begChr m:val="|"/>
                                          <m:endChr m:val="|"/>
                                          <m:ctrlPr>
                                            <a:rPr lang="zh-CN" altLang="en-US" sz="2000" i="1">
                                              <a:latin typeface="Cambria Math"/>
                                            </a:rPr>
                                          </m:ctrlPr>
                                        </m:dPr>
                                        <m:e>
                                          <m:r>
                                            <a:rPr lang="zh-CN" altLang="en-US" sz="2000" i="1">
                                              <a:latin typeface="Cambria Math" panose="02040503050406030204" pitchFamily="18" charset="0"/>
                                            </a:rPr>
                                            <m:t>𝑆</m:t>
                                          </m:r>
                                        </m:e>
                                      </m:d>
                                    </m:den>
                                  </m:f>
                                </m:e>
                              </m:func>
                            </m:e>
                          </m:nary>
                        </m:den>
                      </m:f>
                      <m:r>
                        <a:rPr lang="zh-CN" altLang="en-US" sz="2000">
                          <a:latin typeface="Cambria Math" panose="02040503050406030204" pitchFamily="18" charset="0"/>
                        </a:rPr>
                        <m:t>=</m:t>
                      </m:r>
                      <m:f>
                        <m:fPr>
                          <m:ctrlPr>
                            <a:rPr lang="zh-CN" altLang="en-US" sz="2000" i="1">
                              <a:latin typeface="Cambria Math"/>
                            </a:rPr>
                          </m:ctrlPr>
                        </m:fPr>
                        <m:num>
                          <m:r>
                            <a:rPr lang="zh-CN" altLang="en-US" sz="2000">
                              <a:latin typeface="Cambria Math" panose="02040503050406030204" pitchFamily="18" charset="0"/>
                            </a:rPr>
                            <m:t>0.2</m:t>
                          </m:r>
                          <m:r>
                            <a:rPr lang="en-US" altLang="zh-CN" sz="2000" b="0" i="0" smtClean="0">
                              <a:latin typeface="Cambria Math"/>
                            </a:rPr>
                            <m:t>47</m:t>
                          </m:r>
                        </m:num>
                        <m:den>
                          <m:d>
                            <m:dPr>
                              <m:begChr m:val=""/>
                              <m:ctrlPr>
                                <a:rPr lang="zh-CN" altLang="en-US" sz="2000" i="1">
                                  <a:latin typeface="Cambria Math"/>
                                </a:rPr>
                              </m:ctrlPr>
                            </m:dPr>
                            <m:e>
                              <m:r>
                                <a:rPr lang="zh-CN" altLang="en-US" sz="2000">
                                  <a:latin typeface="Cambria Math" panose="02040503050406030204" pitchFamily="18" charset="0"/>
                                </a:rPr>
                                <m:t>−(</m:t>
                              </m:r>
                              <m:f>
                                <m:fPr>
                                  <m:ctrlPr>
                                    <a:rPr lang="zh-CN" altLang="en-US" sz="2000" i="1">
                                      <a:latin typeface="Cambria Math"/>
                                    </a:rPr>
                                  </m:ctrlPr>
                                </m:fPr>
                                <m:num>
                                  <m:r>
                                    <a:rPr lang="en-US" altLang="zh-CN" sz="2000" b="0" i="0" smtClean="0">
                                      <a:latin typeface="Cambria Math"/>
                                    </a:rPr>
                                    <m:t>5</m:t>
                                  </m:r>
                                </m:num>
                                <m:den>
                                  <m:r>
                                    <a:rPr lang="zh-CN" altLang="en-US" sz="2000">
                                      <a:latin typeface="Cambria Math" panose="02040503050406030204" pitchFamily="18" charset="0"/>
                                    </a:rPr>
                                    <m:t>14</m:t>
                                  </m:r>
                                </m:den>
                              </m:f>
                              <m:func>
                                <m:funcPr>
                                  <m:ctrlPr>
                                    <a:rPr lang="zh-CN" altLang="en-US" sz="2000" i="1">
                                      <a:latin typeface="Cambria Math"/>
                                    </a:rPr>
                                  </m:ctrlPr>
                                </m:funcPr>
                                <m:fName>
                                  <m:sSub>
                                    <m:sSubPr>
                                      <m:ctrlPr>
                                        <a:rPr lang="zh-CN" altLang="en-US" sz="2000" i="1">
                                          <a:latin typeface="Cambria Math"/>
                                        </a:rPr>
                                      </m:ctrlPr>
                                    </m:sSubPr>
                                    <m:e>
                                      <m:r>
                                        <m:rPr>
                                          <m:sty m:val="p"/>
                                        </m:rPr>
                                        <a:rPr lang="zh-CN" altLang="en-US" sz="2000">
                                          <a:latin typeface="Cambria Math" panose="02040503050406030204" pitchFamily="18" charset="0"/>
                                        </a:rPr>
                                        <m:t>log</m:t>
                                      </m:r>
                                    </m:e>
                                    <m:sub>
                                      <m:r>
                                        <a:rPr lang="zh-CN" altLang="en-US" sz="2000">
                                          <a:latin typeface="Cambria Math" panose="02040503050406030204" pitchFamily="18" charset="0"/>
                                        </a:rPr>
                                        <m:t>2</m:t>
                                      </m:r>
                                    </m:sub>
                                  </m:sSub>
                                </m:fName>
                                <m:e>
                                  <m:f>
                                    <m:fPr>
                                      <m:ctrlPr>
                                        <a:rPr lang="zh-CN" altLang="en-US" sz="2000" i="1">
                                          <a:latin typeface="Cambria Math"/>
                                        </a:rPr>
                                      </m:ctrlPr>
                                    </m:fPr>
                                    <m:num>
                                      <m:r>
                                        <a:rPr lang="en-US" altLang="zh-CN" sz="2000" b="0" i="0" smtClean="0">
                                          <a:latin typeface="Cambria Math"/>
                                        </a:rPr>
                                        <m:t>5</m:t>
                                      </m:r>
                                    </m:num>
                                    <m:den>
                                      <m:r>
                                        <a:rPr lang="zh-CN" altLang="en-US" sz="2000">
                                          <a:latin typeface="Cambria Math" panose="02040503050406030204" pitchFamily="18" charset="0"/>
                                        </a:rPr>
                                        <m:t>14</m:t>
                                      </m:r>
                                    </m:den>
                                  </m:f>
                                </m:e>
                              </m:func>
                              <m:r>
                                <a:rPr lang="zh-CN" altLang="en-US" sz="2000">
                                  <a:latin typeface="Cambria Math" panose="02040503050406030204" pitchFamily="18" charset="0"/>
                                </a:rPr>
                                <m:t>+</m:t>
                              </m:r>
                              <m:f>
                                <m:fPr>
                                  <m:ctrlPr>
                                    <a:rPr lang="zh-CN" altLang="en-US" sz="2000" i="1">
                                      <a:latin typeface="Cambria Math"/>
                                    </a:rPr>
                                  </m:ctrlPr>
                                </m:fPr>
                                <m:num>
                                  <m:r>
                                    <a:rPr lang="en-US" altLang="zh-CN" sz="2000" b="0" i="0" smtClean="0">
                                      <a:latin typeface="Cambria Math"/>
                                    </a:rPr>
                                    <m:t>5</m:t>
                                  </m:r>
                                </m:num>
                                <m:den>
                                  <m:r>
                                    <a:rPr lang="zh-CN" altLang="en-US" sz="2000">
                                      <a:latin typeface="Cambria Math" panose="02040503050406030204" pitchFamily="18" charset="0"/>
                                    </a:rPr>
                                    <m:t>14</m:t>
                                  </m:r>
                                </m:den>
                              </m:f>
                              <m:func>
                                <m:funcPr>
                                  <m:ctrlPr>
                                    <a:rPr lang="zh-CN" altLang="en-US" sz="2000" i="1">
                                      <a:latin typeface="Cambria Math"/>
                                    </a:rPr>
                                  </m:ctrlPr>
                                </m:funcPr>
                                <m:fName>
                                  <m:sSub>
                                    <m:sSubPr>
                                      <m:ctrlPr>
                                        <a:rPr lang="zh-CN" altLang="en-US" sz="2000" i="1">
                                          <a:latin typeface="Cambria Math"/>
                                        </a:rPr>
                                      </m:ctrlPr>
                                    </m:sSubPr>
                                    <m:e>
                                      <m:r>
                                        <m:rPr>
                                          <m:sty m:val="p"/>
                                        </m:rPr>
                                        <a:rPr lang="zh-CN" altLang="en-US" sz="2000">
                                          <a:latin typeface="Cambria Math" panose="02040503050406030204" pitchFamily="18" charset="0"/>
                                        </a:rPr>
                                        <m:t>log</m:t>
                                      </m:r>
                                    </m:e>
                                    <m:sub>
                                      <m:r>
                                        <a:rPr lang="zh-CN" altLang="en-US" sz="2000">
                                          <a:latin typeface="Cambria Math" panose="02040503050406030204" pitchFamily="18" charset="0"/>
                                        </a:rPr>
                                        <m:t>2</m:t>
                                      </m:r>
                                    </m:sub>
                                  </m:sSub>
                                </m:fName>
                                <m:e>
                                  <m:f>
                                    <m:fPr>
                                      <m:ctrlPr>
                                        <a:rPr lang="zh-CN" altLang="en-US" sz="2000" i="1">
                                          <a:latin typeface="Cambria Math"/>
                                        </a:rPr>
                                      </m:ctrlPr>
                                    </m:fPr>
                                    <m:num>
                                      <m:r>
                                        <a:rPr lang="en-US" altLang="zh-CN" sz="2000" b="0" i="0" smtClean="0">
                                          <a:latin typeface="Cambria Math"/>
                                        </a:rPr>
                                        <m:t>5</m:t>
                                      </m:r>
                                    </m:num>
                                    <m:den>
                                      <m:r>
                                        <a:rPr lang="zh-CN" altLang="en-US" sz="2000">
                                          <a:latin typeface="Cambria Math" panose="02040503050406030204" pitchFamily="18" charset="0"/>
                                        </a:rPr>
                                        <m:t>14</m:t>
                                      </m:r>
                                    </m:den>
                                  </m:f>
                                </m:e>
                              </m:func>
                              <m:r>
                                <a:rPr lang="zh-CN" altLang="en-US" sz="2000">
                                  <a:latin typeface="Cambria Math" panose="02040503050406030204" pitchFamily="18" charset="0"/>
                                </a:rPr>
                                <m:t>+</m:t>
                              </m:r>
                              <m:f>
                                <m:fPr>
                                  <m:ctrlPr>
                                    <a:rPr lang="zh-CN" altLang="en-US" sz="2000" i="1">
                                      <a:latin typeface="Cambria Math"/>
                                    </a:rPr>
                                  </m:ctrlPr>
                                </m:fPr>
                                <m:num>
                                  <m:r>
                                    <a:rPr lang="zh-CN" altLang="en-US" sz="2000">
                                      <a:latin typeface="Cambria Math" panose="02040503050406030204" pitchFamily="18" charset="0"/>
                                    </a:rPr>
                                    <m:t>4</m:t>
                                  </m:r>
                                </m:num>
                                <m:den>
                                  <m:r>
                                    <a:rPr lang="zh-CN" altLang="en-US" sz="2000">
                                      <a:latin typeface="Cambria Math" panose="02040503050406030204" pitchFamily="18" charset="0"/>
                                    </a:rPr>
                                    <m:t>14</m:t>
                                  </m:r>
                                </m:den>
                              </m:f>
                              <m:func>
                                <m:funcPr>
                                  <m:ctrlPr>
                                    <a:rPr lang="zh-CN" altLang="en-US" sz="2000" i="1">
                                      <a:latin typeface="Cambria Math"/>
                                    </a:rPr>
                                  </m:ctrlPr>
                                </m:funcPr>
                                <m:fName>
                                  <m:sSub>
                                    <m:sSubPr>
                                      <m:ctrlPr>
                                        <a:rPr lang="zh-CN" altLang="en-US" sz="2000" i="1">
                                          <a:latin typeface="Cambria Math"/>
                                        </a:rPr>
                                      </m:ctrlPr>
                                    </m:sSubPr>
                                    <m:e>
                                      <m:r>
                                        <m:rPr>
                                          <m:sty m:val="p"/>
                                        </m:rPr>
                                        <a:rPr lang="zh-CN" altLang="en-US" sz="2000">
                                          <a:latin typeface="Cambria Math" panose="02040503050406030204" pitchFamily="18" charset="0"/>
                                        </a:rPr>
                                        <m:t>log</m:t>
                                      </m:r>
                                    </m:e>
                                    <m:sub>
                                      <m:r>
                                        <a:rPr lang="zh-CN" altLang="en-US" sz="2000">
                                          <a:latin typeface="Cambria Math" panose="02040503050406030204" pitchFamily="18" charset="0"/>
                                        </a:rPr>
                                        <m:t>2</m:t>
                                      </m:r>
                                    </m:sub>
                                  </m:sSub>
                                </m:fName>
                                <m:e>
                                  <m:f>
                                    <m:fPr>
                                      <m:ctrlPr>
                                        <a:rPr lang="zh-CN" altLang="en-US" sz="2000" i="1">
                                          <a:latin typeface="Cambria Math"/>
                                        </a:rPr>
                                      </m:ctrlPr>
                                    </m:fPr>
                                    <m:num>
                                      <m:r>
                                        <a:rPr lang="zh-CN" altLang="en-US" sz="2000">
                                          <a:latin typeface="Cambria Math" panose="02040503050406030204" pitchFamily="18" charset="0"/>
                                        </a:rPr>
                                        <m:t>4</m:t>
                                      </m:r>
                                    </m:num>
                                    <m:den>
                                      <m:r>
                                        <a:rPr lang="zh-CN" altLang="en-US" sz="2000">
                                          <a:latin typeface="Cambria Math" panose="02040503050406030204" pitchFamily="18" charset="0"/>
                                        </a:rPr>
                                        <m:t>14</m:t>
                                      </m:r>
                                    </m:den>
                                  </m:f>
                                </m:e>
                              </m:func>
                            </m:e>
                          </m:d>
                        </m:den>
                      </m:f>
                    </m:oMath>
                  </m:oMathPara>
                </a14:m>
                <a:endParaRPr lang="zh-CN" altLang="en-US" sz="1900" dirty="0"/>
              </a:p>
            </p:txBody>
          </p:sp>
        </mc:Choice>
        <mc:Fallback xmlns="">
          <p:sp>
            <p:nvSpPr>
              <p:cNvPr id="3" name="矩形 2"/>
              <p:cNvSpPr>
                <a:spLocks noRot="1" noChangeAspect="1" noMove="1" noResize="1" noEditPoints="1" noAdjustHandles="1" noChangeArrowheads="1" noChangeShapeType="1" noTextEdit="1"/>
              </p:cNvSpPr>
              <p:nvPr/>
            </p:nvSpPr>
            <p:spPr>
              <a:xfrm>
                <a:off x="795867" y="5278731"/>
                <a:ext cx="10614255" cy="1041307"/>
              </a:xfrm>
              <a:prstGeom prst="rect">
                <a:avLst/>
              </a:prstGeom>
              <a:blipFill rotWithShape="1">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32518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2365" y="409269"/>
            <a:ext cx="10272890" cy="980728"/>
          </a:xfrm>
        </p:spPr>
        <p:txBody>
          <a:bodyPr/>
          <a:lstStyle/>
          <a:p>
            <a:r>
              <a:rPr lang="en-US" altLang="zh-CN" dirty="0" smtClean="0">
                <a:latin typeface="Cambria" panose="02040503050406030204" pitchFamily="18" charset="0"/>
                <a:ea typeface="Cambria" panose="02040503050406030204" pitchFamily="18" charset="0"/>
              </a:rPr>
              <a:t>C4.5</a:t>
            </a:r>
            <a:r>
              <a:rPr lang="zh-CN" altLang="zh-CN" dirty="0" smtClean="0">
                <a:latin typeface="Cambria" panose="02040503050406030204" pitchFamily="18" charset="0"/>
              </a:rPr>
              <a:t>算法</a:t>
            </a:r>
            <a:endParaRPr lang="zh-CN" altLang="en-US" dirty="0">
              <a:latin typeface="Cambria" panose="02040503050406030204" pitchFamily="18" charset="0"/>
            </a:endParaRPr>
          </a:p>
        </p:txBody>
      </p:sp>
      <p:sp>
        <p:nvSpPr>
          <p:cNvPr id="3" name="内容占位符 2"/>
          <p:cNvSpPr>
            <a:spLocks noGrp="1"/>
          </p:cNvSpPr>
          <p:nvPr>
            <p:ph idx="1"/>
          </p:nvPr>
        </p:nvSpPr>
        <p:spPr>
          <a:xfrm>
            <a:off x="1100294" y="1260088"/>
            <a:ext cx="10272890" cy="4482790"/>
          </a:xfrm>
        </p:spPr>
        <p:txBody>
          <a:bodyPr>
            <a:noAutofit/>
          </a:bodyPr>
          <a:lstStyle/>
          <a:p>
            <a:pPr>
              <a:lnSpc>
                <a:spcPct val="150000"/>
              </a:lnSpc>
              <a:spcBef>
                <a:spcPts val="0"/>
              </a:spcBef>
              <a:spcAft>
                <a:spcPts val="0"/>
              </a:spcAft>
            </a:pPr>
            <a:r>
              <a:rPr lang="en-US" altLang="zh-CN" sz="2800" dirty="0">
                <a:latin typeface="Cambria" panose="02040503050406030204" pitchFamily="18" charset="0"/>
                <a:ea typeface="Cambria" panose="02040503050406030204" pitchFamily="18" charset="0"/>
              </a:rPr>
              <a:t>C4.5</a:t>
            </a:r>
            <a:r>
              <a:rPr lang="zh-CN" altLang="zh-CN" sz="2800" dirty="0">
                <a:latin typeface="Cambria" panose="02040503050406030204" pitchFamily="18" charset="0"/>
              </a:rPr>
              <a:t>算法使用</a:t>
            </a:r>
            <a:r>
              <a:rPr lang="zh-CN" altLang="zh-CN" sz="2800" dirty="0">
                <a:solidFill>
                  <a:srgbClr val="FF0000"/>
                </a:solidFill>
                <a:latin typeface="Cambria" panose="02040503050406030204" pitchFamily="18" charset="0"/>
              </a:rPr>
              <a:t>信息增益</a:t>
            </a:r>
            <a:r>
              <a:rPr lang="zh-CN" altLang="zh-CN" sz="2800" dirty="0" smtClean="0">
                <a:solidFill>
                  <a:srgbClr val="FF0000"/>
                </a:solidFill>
                <a:latin typeface="Cambria" panose="02040503050406030204" pitchFamily="18" charset="0"/>
              </a:rPr>
              <a:t>率</a:t>
            </a:r>
            <a:r>
              <a:rPr lang="zh-CN" altLang="zh-CN" sz="2800" dirty="0" smtClean="0">
                <a:latin typeface="Cambria" panose="02040503050406030204" pitchFamily="18" charset="0"/>
              </a:rPr>
              <a:t>代替</a:t>
            </a:r>
            <a:r>
              <a:rPr lang="zh-CN" altLang="zh-CN" sz="2800" dirty="0">
                <a:latin typeface="Cambria" panose="02040503050406030204" pitchFamily="18" charset="0"/>
              </a:rPr>
              <a:t>信息增益，进行特征选择，克服了信息增益选择特征时偏向于特征值个数较多的</a:t>
            </a:r>
            <a:r>
              <a:rPr lang="zh-CN" altLang="zh-CN" sz="2800" dirty="0" smtClean="0">
                <a:latin typeface="Cambria" panose="02040503050406030204" pitchFamily="18" charset="0"/>
              </a:rPr>
              <a:t>不足</a:t>
            </a:r>
            <a:r>
              <a:rPr lang="zh-CN" altLang="en-US" sz="2800" dirty="0">
                <a:latin typeface="Cambria" panose="02040503050406030204" pitchFamily="18" charset="0"/>
              </a:rPr>
              <a:t>；</a:t>
            </a:r>
            <a:endParaRPr lang="en-US" altLang="zh-CN" sz="2800" dirty="0" smtClean="0">
              <a:latin typeface="Cambria" panose="02040503050406030204" pitchFamily="18" charset="0"/>
              <a:ea typeface="Cambria" panose="02040503050406030204" pitchFamily="18" charset="0"/>
            </a:endParaRPr>
          </a:p>
          <a:p>
            <a:pPr>
              <a:lnSpc>
                <a:spcPct val="150000"/>
              </a:lnSpc>
              <a:spcBef>
                <a:spcPts val="0"/>
              </a:spcBef>
              <a:spcAft>
                <a:spcPts val="0"/>
              </a:spcAft>
            </a:pPr>
            <a:r>
              <a:rPr lang="zh-CN" altLang="zh-CN" sz="2800" dirty="0">
                <a:latin typeface="Cambria" panose="02040503050406030204" pitchFamily="18" charset="0"/>
              </a:rPr>
              <a:t>其具体算法步骤与</a:t>
            </a:r>
            <a:r>
              <a:rPr lang="en-US" altLang="zh-CN" sz="2800" dirty="0">
                <a:latin typeface="Cambria" panose="02040503050406030204" pitchFamily="18" charset="0"/>
                <a:ea typeface="Cambria" panose="02040503050406030204" pitchFamily="18" charset="0"/>
              </a:rPr>
              <a:t>ID3</a:t>
            </a:r>
            <a:r>
              <a:rPr lang="zh-CN" altLang="zh-CN" sz="2800" dirty="0" smtClean="0">
                <a:latin typeface="Cambria" panose="02040503050406030204" pitchFamily="18" charset="0"/>
              </a:rPr>
              <a:t>类似</a:t>
            </a:r>
            <a:r>
              <a:rPr lang="zh-CN" altLang="en-US" sz="2800" dirty="0" smtClean="0">
                <a:latin typeface="Cambria" panose="02040503050406030204" pitchFamily="18" charset="0"/>
              </a:rPr>
              <a:t>；</a:t>
            </a:r>
            <a:endParaRPr lang="en-US" altLang="zh-CN" sz="2800" dirty="0" smtClean="0">
              <a:latin typeface="Cambria" panose="02040503050406030204" pitchFamily="18" charset="0"/>
              <a:ea typeface="Cambria" panose="02040503050406030204" pitchFamily="18" charset="0"/>
            </a:endParaRPr>
          </a:p>
          <a:p>
            <a:pPr>
              <a:lnSpc>
                <a:spcPct val="150000"/>
              </a:lnSpc>
              <a:spcBef>
                <a:spcPts val="0"/>
              </a:spcBef>
              <a:spcAft>
                <a:spcPts val="0"/>
              </a:spcAft>
            </a:pPr>
            <a:r>
              <a:rPr lang="en-US" altLang="zh-CN" sz="2800" dirty="0" smtClean="0">
                <a:latin typeface="Cambria" panose="02040503050406030204" pitchFamily="18" charset="0"/>
                <a:ea typeface="Cambria" panose="02040503050406030204" pitchFamily="18" charset="0"/>
              </a:rPr>
              <a:t>C4.5</a:t>
            </a:r>
            <a:r>
              <a:rPr lang="zh-CN" altLang="zh-CN" sz="2800" dirty="0">
                <a:latin typeface="Cambria" panose="02040503050406030204" pitchFamily="18" charset="0"/>
              </a:rPr>
              <a:t>能够完成对连续属性的离散化处理；能够对不完整数据进行</a:t>
            </a:r>
            <a:r>
              <a:rPr lang="zh-CN" altLang="zh-CN" sz="2800" dirty="0" smtClean="0">
                <a:latin typeface="Cambria" panose="02040503050406030204" pitchFamily="18" charset="0"/>
              </a:rPr>
              <a:t>处理</a:t>
            </a:r>
            <a:r>
              <a:rPr lang="zh-CN" altLang="en-US" sz="2800" dirty="0">
                <a:latin typeface="Cambria" panose="02040503050406030204" pitchFamily="18" charset="0"/>
              </a:rPr>
              <a:t>；</a:t>
            </a:r>
            <a:endParaRPr lang="en-US" altLang="zh-CN" sz="2800" dirty="0" smtClean="0">
              <a:latin typeface="Cambria" panose="02040503050406030204" pitchFamily="18" charset="0"/>
              <a:ea typeface="Cambria" panose="02040503050406030204" pitchFamily="18" charset="0"/>
            </a:endParaRPr>
          </a:p>
          <a:p>
            <a:pPr>
              <a:lnSpc>
                <a:spcPct val="150000"/>
              </a:lnSpc>
              <a:spcBef>
                <a:spcPts val="0"/>
              </a:spcBef>
              <a:spcAft>
                <a:spcPts val="0"/>
              </a:spcAft>
            </a:pPr>
            <a:r>
              <a:rPr lang="zh-CN" altLang="zh-CN" sz="2800" dirty="0">
                <a:latin typeface="Cambria" panose="02040503050406030204" pitchFamily="18" charset="0"/>
              </a:rPr>
              <a:t>分类规则易于理解、准确率较高</a:t>
            </a:r>
            <a:r>
              <a:rPr lang="zh-CN" altLang="zh-CN" sz="2800" dirty="0" smtClean="0">
                <a:latin typeface="Cambria" panose="02040503050406030204" pitchFamily="18" charset="0"/>
              </a:rPr>
              <a:t>；</a:t>
            </a:r>
            <a:endParaRPr lang="en-US" altLang="zh-CN" sz="2800" dirty="0" smtClean="0">
              <a:latin typeface="Cambria" panose="02040503050406030204" pitchFamily="18" charset="0"/>
              <a:ea typeface="Cambria" panose="02040503050406030204" pitchFamily="18" charset="0"/>
            </a:endParaRPr>
          </a:p>
          <a:p>
            <a:pPr>
              <a:lnSpc>
                <a:spcPct val="150000"/>
              </a:lnSpc>
              <a:spcBef>
                <a:spcPts val="0"/>
              </a:spcBef>
              <a:spcAft>
                <a:spcPts val="0"/>
              </a:spcAft>
            </a:pPr>
            <a:r>
              <a:rPr lang="zh-CN" altLang="zh-CN" sz="2800" dirty="0">
                <a:latin typeface="Cambria" panose="02040503050406030204" pitchFamily="18" charset="0"/>
              </a:rPr>
              <a:t>效率</a:t>
            </a:r>
            <a:r>
              <a:rPr lang="zh-CN" altLang="zh-CN" sz="2800" dirty="0" smtClean="0">
                <a:latin typeface="Cambria" panose="02040503050406030204" pitchFamily="18" charset="0"/>
              </a:rPr>
              <a:t>低</a:t>
            </a:r>
            <a:r>
              <a:rPr lang="zh-CN" altLang="en-US" sz="2800" dirty="0" smtClean="0">
                <a:latin typeface="Cambria" panose="02040503050406030204" pitchFamily="18" charset="0"/>
              </a:rPr>
              <a:t>，</a:t>
            </a:r>
            <a:r>
              <a:rPr lang="zh-CN" altLang="zh-CN" sz="2800" dirty="0">
                <a:latin typeface="Cambria" panose="02040503050406030204" pitchFamily="18" charset="0"/>
              </a:rPr>
              <a:t>只适合于能够驻留于内存的数据集。</a:t>
            </a:r>
            <a:endParaRPr lang="en-US" altLang="zh-CN" sz="2800" dirty="0" smtClean="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658188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5" y="539751"/>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1001184" y="1128185"/>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95867" y="573617"/>
            <a:ext cx="3140029" cy="573616"/>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t>C5.0</a:t>
            </a:r>
            <a:r>
              <a:rPr lang="zh-CN" altLang="en-US" sz="2400" dirty="0"/>
              <a:t>算法</a:t>
            </a:r>
          </a:p>
        </p:txBody>
      </p:sp>
      <p:sp>
        <p:nvSpPr>
          <p:cNvPr id="11270" name="TextBox 5"/>
          <p:cNvSpPr txBox="1">
            <a:spLocks noChangeArrowheads="1"/>
          </p:cNvSpPr>
          <p:nvPr/>
        </p:nvSpPr>
        <p:spPr bwMode="auto">
          <a:xfrm>
            <a:off x="810685" y="573618"/>
            <a:ext cx="1847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795867" y="1333961"/>
            <a:ext cx="10727267"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2400" dirty="0">
                <a:solidFill>
                  <a:srgbClr val="000000"/>
                </a:solidFill>
              </a:rPr>
              <a:t>C5.0</a:t>
            </a:r>
            <a:r>
              <a:rPr lang="zh-CN" altLang="en-US" sz="2400" dirty="0">
                <a:solidFill>
                  <a:srgbClr val="000000"/>
                </a:solidFill>
              </a:rPr>
              <a:t>算法是</a:t>
            </a:r>
            <a:r>
              <a:rPr lang="en-US" altLang="zh-CN" sz="2400" dirty="0">
                <a:solidFill>
                  <a:srgbClr val="000000"/>
                </a:solidFill>
              </a:rPr>
              <a:t>Quinlan</a:t>
            </a:r>
            <a:r>
              <a:rPr lang="zh-CN" altLang="en-US" sz="2400" dirty="0">
                <a:solidFill>
                  <a:srgbClr val="000000"/>
                </a:solidFill>
              </a:rPr>
              <a:t>在</a:t>
            </a:r>
            <a:r>
              <a:rPr lang="en-US" altLang="zh-CN" sz="2400" dirty="0">
                <a:solidFill>
                  <a:srgbClr val="000000"/>
                </a:solidFill>
              </a:rPr>
              <a:t>C4.5</a:t>
            </a:r>
            <a:r>
              <a:rPr lang="zh-CN" altLang="en-US" sz="2400" dirty="0">
                <a:solidFill>
                  <a:srgbClr val="000000"/>
                </a:solidFill>
              </a:rPr>
              <a:t>算法的基础上提出的商用改进版本，目的是对含有大量数据的数据集进行分析</a:t>
            </a:r>
            <a:endParaRPr lang="en-US" altLang="zh-CN" sz="2400" dirty="0">
              <a:solidFill>
                <a:srgbClr val="000000"/>
              </a:solidFill>
            </a:endParaRPr>
          </a:p>
          <a:p>
            <a:r>
              <a:rPr lang="en-US" altLang="zh-CN" sz="2400" dirty="0">
                <a:solidFill>
                  <a:srgbClr val="000000"/>
                </a:solidFill>
              </a:rPr>
              <a:t>C5.0</a:t>
            </a:r>
            <a:r>
              <a:rPr lang="zh-CN" altLang="en-US" sz="2400" dirty="0">
                <a:solidFill>
                  <a:srgbClr val="000000"/>
                </a:solidFill>
              </a:rPr>
              <a:t>算法与</a:t>
            </a:r>
            <a:r>
              <a:rPr lang="en-US" altLang="zh-CN" sz="2400" dirty="0">
                <a:solidFill>
                  <a:srgbClr val="000000"/>
                </a:solidFill>
              </a:rPr>
              <a:t>C4.5</a:t>
            </a:r>
            <a:r>
              <a:rPr lang="zh-CN" altLang="en-US" sz="2400" dirty="0">
                <a:solidFill>
                  <a:srgbClr val="000000"/>
                </a:solidFill>
              </a:rPr>
              <a:t>算法相比有以下优势：</a:t>
            </a:r>
          </a:p>
          <a:p>
            <a:pPr lvl="1"/>
            <a:r>
              <a:rPr lang="zh-CN" altLang="en-US" sz="2400" dirty="0">
                <a:solidFill>
                  <a:srgbClr val="000000"/>
                </a:solidFill>
              </a:rPr>
              <a:t>决策树构建时间要比</a:t>
            </a:r>
            <a:r>
              <a:rPr lang="en-US" altLang="zh-CN" sz="2400" dirty="0">
                <a:solidFill>
                  <a:srgbClr val="000000"/>
                </a:solidFill>
              </a:rPr>
              <a:t>C4.5</a:t>
            </a:r>
            <a:r>
              <a:rPr lang="zh-CN" altLang="en-US" sz="2400" dirty="0">
                <a:solidFill>
                  <a:srgbClr val="000000"/>
                </a:solidFill>
              </a:rPr>
              <a:t>算法快上数倍，同时生成的决策树规模也更小，拥有更少的叶子结点数</a:t>
            </a:r>
          </a:p>
          <a:p>
            <a:pPr lvl="1"/>
            <a:r>
              <a:rPr lang="zh-CN" altLang="en-US" sz="2400" dirty="0">
                <a:solidFill>
                  <a:srgbClr val="000000"/>
                </a:solidFill>
              </a:rPr>
              <a:t>使用了提升法</a:t>
            </a:r>
            <a:r>
              <a:rPr lang="en-US" altLang="zh-CN" sz="2400" dirty="0">
                <a:solidFill>
                  <a:srgbClr val="000000"/>
                </a:solidFill>
              </a:rPr>
              <a:t>(boosting)</a:t>
            </a:r>
            <a:r>
              <a:rPr lang="zh-CN" altLang="en-US" sz="2400" dirty="0">
                <a:solidFill>
                  <a:srgbClr val="000000"/>
                </a:solidFill>
              </a:rPr>
              <a:t>，组合多个决策树来做出分类，使准确率大大提高</a:t>
            </a:r>
          </a:p>
          <a:p>
            <a:pPr lvl="1"/>
            <a:r>
              <a:rPr lang="zh-CN" altLang="en-US" sz="2400" dirty="0">
                <a:solidFill>
                  <a:srgbClr val="000000"/>
                </a:solidFill>
              </a:rPr>
              <a:t>提供可选项由使用者视情况决定，例如是否考虑样本的权重、样本错误分类成本等</a:t>
            </a:r>
          </a:p>
          <a:p>
            <a:endParaRPr lang="en-US" altLang="zh-CN" sz="2400" dirty="0">
              <a:solidFill>
                <a:srgbClr val="000000"/>
              </a:solidFill>
            </a:endParaRPr>
          </a:p>
        </p:txBody>
      </p:sp>
    </p:spTree>
    <p:extLst>
      <p:ext uri="{BB962C8B-B14F-4D97-AF65-F5344CB8AC3E}">
        <p14:creationId xmlns:p14="http://schemas.microsoft.com/office/powerpoint/2010/main" val="12310880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2"/>
            <a:ext cx="1066800" cy="613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1001184" y="1128185"/>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95867" y="573617"/>
            <a:ext cx="3140029" cy="573616"/>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r>
              <a:rPr kumimoji="0" lang="en-US" altLang="zh-CN" sz="3600" b="1" dirty="0" smtClean="0"/>
              <a:t>CART</a:t>
            </a:r>
            <a:r>
              <a:rPr kumimoji="0" lang="zh-CN" altLang="en-US" sz="3600" b="1" dirty="0"/>
              <a:t>算法</a:t>
            </a:r>
          </a:p>
        </p:txBody>
      </p:sp>
      <p:sp>
        <p:nvSpPr>
          <p:cNvPr id="11270" name="TextBox 5"/>
          <p:cNvSpPr txBox="1">
            <a:spLocks noChangeArrowheads="1"/>
          </p:cNvSpPr>
          <p:nvPr/>
        </p:nvSpPr>
        <p:spPr bwMode="auto">
          <a:xfrm>
            <a:off x="810684" y="573618"/>
            <a:ext cx="245533" cy="61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795867" y="1333962"/>
                <a:ext cx="10727267" cy="419405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21917" tIns="60958" rIns="121917" bIns="60958">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2400" dirty="0">
                    <a:solidFill>
                      <a:srgbClr val="000000"/>
                    </a:solidFill>
                  </a:rPr>
                  <a:t>CART</a:t>
                </a:r>
                <a:r>
                  <a:rPr lang="zh-CN" altLang="zh-CN" sz="2400" dirty="0">
                    <a:solidFill>
                      <a:srgbClr val="000000"/>
                    </a:solidFill>
                  </a:rPr>
                  <a:t>算法采用的是一种二分循环分割的方法，每次都把当前样本集划分为两个子样本集，使生成的决策树的结点均有两个分支，显然，这样就构造了一个二叉树。如果分支属性有多于两个取值，在分裂时会对属性值进行组合，选择最佳的两个组合分支。假设某属性存在</a:t>
                </a:r>
                <a14:m>
                  <m:oMath xmlns:m="http://schemas.openxmlformats.org/officeDocument/2006/math">
                    <m:r>
                      <a:rPr lang="en-US" altLang="zh-CN" sz="2400">
                        <a:solidFill>
                          <a:srgbClr val="000000"/>
                        </a:solidFill>
                        <a:latin typeface="Cambria Math" panose="02040503050406030204" pitchFamily="18" charset="0"/>
                      </a:rPr>
                      <m:t>𝑞</m:t>
                    </m:r>
                  </m:oMath>
                </a14:m>
                <a:r>
                  <a:rPr lang="zh-CN" altLang="zh-CN" sz="2400" dirty="0">
                    <a:solidFill>
                      <a:srgbClr val="000000"/>
                    </a:solidFill>
                  </a:rPr>
                  <a:t>个可能取值，那么以该属性作为分支属性，生成两个分支的分裂方法共有</a:t>
                </a:r>
                <a14:m>
                  <m:oMath xmlns:m="http://schemas.openxmlformats.org/officeDocument/2006/math">
                    <m:sSup>
                      <m:sSupPr>
                        <m:ctrlPr>
                          <a:rPr lang="zh-CN" altLang="zh-CN" sz="2400" i="1">
                            <a:solidFill>
                              <a:srgbClr val="000000"/>
                            </a:solidFill>
                            <a:latin typeface="Cambria Math"/>
                          </a:rPr>
                        </m:ctrlPr>
                      </m:sSupPr>
                      <m:e>
                        <m:r>
                          <a:rPr lang="en-US" altLang="zh-CN" sz="2400">
                            <a:solidFill>
                              <a:srgbClr val="000000"/>
                            </a:solidFill>
                            <a:latin typeface="Cambria Math" panose="02040503050406030204" pitchFamily="18" charset="0"/>
                          </a:rPr>
                          <m:t>2</m:t>
                        </m:r>
                      </m:e>
                      <m:sup>
                        <m:r>
                          <a:rPr lang="en-US" altLang="zh-CN" sz="2400">
                            <a:solidFill>
                              <a:srgbClr val="000000"/>
                            </a:solidFill>
                            <a:latin typeface="Cambria Math" panose="02040503050406030204" pitchFamily="18" charset="0"/>
                          </a:rPr>
                          <m:t>𝑞</m:t>
                        </m:r>
                        <m:r>
                          <a:rPr lang="en-US" altLang="zh-CN" sz="2400">
                            <a:solidFill>
                              <a:srgbClr val="000000"/>
                            </a:solidFill>
                            <a:latin typeface="Cambria Math" panose="02040503050406030204" pitchFamily="18" charset="0"/>
                          </a:rPr>
                          <m:t>−1</m:t>
                        </m:r>
                      </m:sup>
                    </m:sSup>
                    <m:r>
                      <a:rPr lang="en-US" altLang="zh-CN" sz="2400">
                        <a:solidFill>
                          <a:srgbClr val="000000"/>
                        </a:solidFill>
                        <a:latin typeface="Cambria Math" panose="02040503050406030204" pitchFamily="18" charset="0"/>
                      </a:rPr>
                      <m:t>−1</m:t>
                    </m:r>
                  </m:oMath>
                </a14:m>
                <a:r>
                  <a:rPr lang="zh-CN" altLang="zh-CN" sz="2400" dirty="0">
                    <a:solidFill>
                      <a:srgbClr val="000000"/>
                    </a:solidFill>
                  </a:rPr>
                  <a:t>种</a:t>
                </a:r>
                <a:endParaRPr lang="en-US" altLang="zh-CN" sz="2400" dirty="0">
                  <a:solidFill>
                    <a:srgbClr val="000000"/>
                  </a:solidFill>
                </a:endParaRPr>
              </a:p>
              <a:p>
                <a:r>
                  <a:rPr lang="en-US" altLang="zh-CN" sz="2400" dirty="0">
                    <a:solidFill>
                      <a:srgbClr val="000000"/>
                    </a:solidFill>
                  </a:rPr>
                  <a:t>CART</a:t>
                </a:r>
                <a:r>
                  <a:rPr lang="zh-CN" altLang="zh-CN" sz="2400" dirty="0">
                    <a:solidFill>
                      <a:srgbClr val="000000"/>
                    </a:solidFill>
                  </a:rPr>
                  <a:t>算法在分支处理中分支属性的度量指标是</a:t>
                </a:r>
                <a:r>
                  <a:rPr lang="en-US" altLang="zh-CN" sz="2400" dirty="0">
                    <a:solidFill>
                      <a:srgbClr val="000000"/>
                    </a:solidFill>
                  </a:rPr>
                  <a:t>Gini</a:t>
                </a:r>
                <a:r>
                  <a:rPr lang="zh-CN" altLang="zh-CN" sz="2400" dirty="0">
                    <a:solidFill>
                      <a:srgbClr val="000000"/>
                    </a:solidFill>
                  </a:rPr>
                  <a:t>指标</a:t>
                </a:r>
                <a:endParaRPr lang="en-US" altLang="zh-CN" sz="2400" dirty="0">
                  <a:solidFill>
                    <a:srgbClr val="000000"/>
                  </a:solidFill>
                </a:endParaRPr>
              </a:p>
              <a:p>
                <a:endParaRPr lang="en-US" altLang="zh-CN" sz="2400" dirty="0">
                  <a:solidFill>
                    <a:srgbClr val="000000"/>
                  </a:solidFill>
                </a:endParaRPr>
              </a:p>
              <a:p>
                <a:endParaRPr lang="en-US" altLang="zh-CN" sz="2400" dirty="0">
                  <a:solidFill>
                    <a:srgbClr val="000000"/>
                  </a:solidFill>
                </a:endParaRPr>
              </a:p>
              <a:p>
                <a:r>
                  <a:rPr lang="zh-CN" altLang="en-US" sz="2400" dirty="0">
                    <a:solidFill>
                      <a:srgbClr val="000000"/>
                    </a:solidFill>
                  </a:rPr>
                  <a:t>在前面例子中，假设选择“</a:t>
                </a:r>
                <a:r>
                  <a:rPr lang="en-US" altLang="zh-CN" sz="2400" dirty="0">
                    <a:solidFill>
                      <a:srgbClr val="000000"/>
                    </a:solidFill>
                  </a:rPr>
                  <a:t>windy</a:t>
                </a:r>
                <a:r>
                  <a:rPr lang="zh-CN" altLang="en-US" sz="2400" dirty="0">
                    <a:solidFill>
                      <a:srgbClr val="000000"/>
                    </a:solidFill>
                  </a:rPr>
                  <a:t>”作为分支属性，其</a:t>
                </a:r>
                <a:r>
                  <a:rPr lang="en-US" altLang="zh-CN" sz="2400" dirty="0">
                    <a:solidFill>
                      <a:srgbClr val="000000"/>
                    </a:solidFill>
                  </a:rPr>
                  <a:t>Gini</a:t>
                </a:r>
                <a:r>
                  <a:rPr lang="zh-CN" altLang="en-US" sz="2400" dirty="0">
                    <a:solidFill>
                      <a:srgbClr val="000000"/>
                    </a:solidFill>
                  </a:rPr>
                  <a:t>指标为</a:t>
                </a:r>
                <a:endParaRPr lang="en-US" altLang="zh-CN" sz="2400" dirty="0">
                  <a:solidFill>
                    <a:srgbClr val="000000"/>
                  </a:solidFill>
                </a:endParaRPr>
              </a:p>
              <a:p>
                <a:endParaRPr lang="en-US" altLang="zh-CN" sz="24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795867" y="1333962"/>
                <a:ext cx="10727267" cy="4194055"/>
              </a:xfrm>
              <a:prstGeom prst="rect">
                <a:avLst/>
              </a:prstGeom>
              <a:blipFill rotWithShape="1">
                <a:blip r:embed="rId2"/>
                <a:stretch>
                  <a:fillRect l="-512" t="-1453" r="-2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3836077" y="3592981"/>
                <a:ext cx="3871659" cy="1019340"/>
              </a:xfrm>
              <a:prstGeom prst="rect">
                <a:avLst/>
              </a:prstGeom>
            </p:spPr>
            <p:txBody>
              <a:bodyPr wrap="none" lIns="121917" tIns="60958" rIns="121917" bIns="60958">
                <a:spAutoFit/>
              </a:bodyPr>
              <a:lstStyle/>
              <a:p>
                <a:pPr/>
                <a14:m>
                  <m:oMathPara xmlns:m="http://schemas.openxmlformats.org/officeDocument/2006/math">
                    <m:oMathParaPr>
                      <m:jc m:val="centerGroup"/>
                    </m:oMathParaPr>
                    <m:oMath xmlns:m="http://schemas.openxmlformats.org/officeDocument/2006/math">
                      <m:r>
                        <a:rPr lang="zh-CN" altLang="en-US" sz="2100" i="1">
                          <a:latin typeface="Cambria Math" panose="02040503050406030204" pitchFamily="18" charset="0"/>
                        </a:rPr>
                        <m:t>𝐺𝑖𝑛𝑖</m:t>
                      </m:r>
                      <m:d>
                        <m:dPr>
                          <m:ctrlPr>
                            <a:rPr lang="zh-CN" altLang="en-US" sz="2100" i="1">
                              <a:latin typeface="Cambria Math"/>
                            </a:rPr>
                          </m:ctrlPr>
                        </m:dPr>
                        <m:e>
                          <m:r>
                            <a:rPr lang="zh-CN" altLang="en-US" sz="2100" i="1">
                              <a:latin typeface="Cambria Math" panose="02040503050406030204" pitchFamily="18" charset="0"/>
                            </a:rPr>
                            <m:t>𝑆</m:t>
                          </m:r>
                        </m:e>
                      </m:d>
                      <m:r>
                        <a:rPr lang="zh-CN" altLang="en-US" sz="2100">
                          <a:latin typeface="Cambria Math" panose="02040503050406030204" pitchFamily="18" charset="0"/>
                        </a:rPr>
                        <m:t>=1−</m:t>
                      </m:r>
                      <m:nary>
                        <m:naryPr>
                          <m:chr m:val="∑"/>
                          <m:limLoc m:val="undOvr"/>
                          <m:ctrlPr>
                            <a:rPr lang="zh-CN" altLang="en-US" sz="2100" i="1">
                              <a:latin typeface="Cambria Math"/>
                            </a:rPr>
                          </m:ctrlPr>
                        </m:naryPr>
                        <m:sub>
                          <m:r>
                            <a:rPr lang="zh-CN" altLang="en-US" sz="2100" i="1">
                              <a:latin typeface="Cambria Math" panose="02040503050406030204" pitchFamily="18" charset="0"/>
                            </a:rPr>
                            <m:t>𝑖</m:t>
                          </m:r>
                          <m:r>
                            <a:rPr lang="zh-CN" altLang="en-US" sz="2100">
                              <a:latin typeface="Cambria Math" panose="02040503050406030204" pitchFamily="18" charset="0"/>
                            </a:rPr>
                            <m:t>=1</m:t>
                          </m:r>
                        </m:sub>
                        <m:sup>
                          <m:r>
                            <a:rPr lang="zh-CN" altLang="en-US" sz="2100" i="1">
                              <a:latin typeface="Cambria Math" panose="02040503050406030204" pitchFamily="18" charset="0"/>
                            </a:rPr>
                            <m:t>𝑚</m:t>
                          </m:r>
                        </m:sup>
                        <m:e>
                          <m:sSubSup>
                            <m:sSubSupPr>
                              <m:ctrlPr>
                                <a:rPr lang="zh-CN" altLang="en-US" sz="2100" i="1">
                                  <a:latin typeface="Cambria Math"/>
                                </a:rPr>
                              </m:ctrlPr>
                            </m:sSubSupPr>
                            <m:e>
                              <m:r>
                                <a:rPr lang="zh-CN" altLang="en-US" sz="2100" i="1">
                                  <a:latin typeface="Cambria Math" panose="02040503050406030204" pitchFamily="18" charset="0"/>
                                </a:rPr>
                                <m:t>𝑝</m:t>
                              </m:r>
                            </m:e>
                            <m:sub>
                              <m:r>
                                <a:rPr lang="zh-CN" altLang="en-US" sz="2100" i="1">
                                  <a:latin typeface="Cambria Math" panose="02040503050406030204" pitchFamily="18" charset="0"/>
                                </a:rPr>
                                <m:t>𝑖</m:t>
                              </m:r>
                            </m:sub>
                            <m:sup>
                              <m:r>
                                <a:rPr lang="zh-CN" altLang="en-US" sz="2100">
                                  <a:latin typeface="Cambria Math" panose="02040503050406030204" pitchFamily="18" charset="0"/>
                                </a:rPr>
                                <m:t>2</m:t>
                              </m:r>
                            </m:sup>
                          </m:sSubSup>
                        </m:e>
                      </m:nary>
                      <m:r>
                        <a:rPr lang="zh-CN" altLang="en-US" sz="2100">
                          <a:latin typeface="Cambria Math" panose="02040503050406030204" pitchFamily="18" charset="0"/>
                        </a:rPr>
                        <m:t>,</m:t>
                      </m:r>
                      <m:sSub>
                        <m:sSubPr>
                          <m:ctrlPr>
                            <a:rPr lang="zh-CN" altLang="en-US" sz="2100" i="1">
                              <a:latin typeface="Cambria Math"/>
                            </a:rPr>
                          </m:ctrlPr>
                        </m:sSubPr>
                        <m:e>
                          <m:r>
                            <a:rPr lang="zh-CN" altLang="en-US" sz="2100" i="1">
                              <a:latin typeface="Cambria Math" panose="02040503050406030204" pitchFamily="18" charset="0"/>
                            </a:rPr>
                            <m:t>𝑝</m:t>
                          </m:r>
                        </m:e>
                        <m:sub>
                          <m:r>
                            <a:rPr lang="zh-CN" altLang="en-US" sz="2100" i="1">
                              <a:latin typeface="Cambria Math" panose="02040503050406030204" pitchFamily="18" charset="0"/>
                            </a:rPr>
                            <m:t>𝑖</m:t>
                          </m:r>
                        </m:sub>
                      </m:sSub>
                      <m:r>
                        <a:rPr lang="zh-CN" altLang="en-US" sz="2100">
                          <a:latin typeface="Cambria Math" panose="02040503050406030204" pitchFamily="18" charset="0"/>
                        </a:rPr>
                        <m:t>=</m:t>
                      </m:r>
                      <m:f>
                        <m:fPr>
                          <m:ctrlPr>
                            <a:rPr lang="zh-CN" altLang="en-US" sz="2100" i="1">
                              <a:latin typeface="Cambria Math"/>
                            </a:rPr>
                          </m:ctrlPr>
                        </m:fPr>
                        <m:num>
                          <m:d>
                            <m:dPr>
                              <m:begChr m:val="|"/>
                              <m:endChr m:val="|"/>
                              <m:ctrlPr>
                                <a:rPr lang="zh-CN" altLang="en-US" sz="2100" i="1">
                                  <a:latin typeface="Cambria Math"/>
                                </a:rPr>
                              </m:ctrlPr>
                            </m:dPr>
                            <m:e>
                              <m:sSub>
                                <m:sSubPr>
                                  <m:ctrlPr>
                                    <a:rPr lang="zh-CN" altLang="en-US" sz="2100" i="1">
                                      <a:latin typeface="Cambria Math"/>
                                    </a:rPr>
                                  </m:ctrlPr>
                                </m:sSubPr>
                                <m:e>
                                  <m:r>
                                    <a:rPr lang="zh-CN" altLang="en-US" sz="2100" i="1">
                                      <a:latin typeface="Cambria Math" panose="02040503050406030204" pitchFamily="18" charset="0"/>
                                    </a:rPr>
                                    <m:t>𝐶</m:t>
                                  </m:r>
                                </m:e>
                                <m:sub>
                                  <m:r>
                                    <a:rPr lang="zh-CN" altLang="en-US" sz="2100" i="1">
                                      <a:latin typeface="Cambria Math" panose="02040503050406030204" pitchFamily="18" charset="0"/>
                                    </a:rPr>
                                    <m:t>𝑖</m:t>
                                  </m:r>
                                </m:sub>
                              </m:sSub>
                            </m:e>
                          </m:d>
                        </m:num>
                        <m:den>
                          <m:d>
                            <m:dPr>
                              <m:begChr m:val="|"/>
                              <m:endChr m:val="|"/>
                              <m:ctrlPr>
                                <a:rPr lang="zh-CN" altLang="en-US" sz="2100" i="1">
                                  <a:latin typeface="Cambria Math"/>
                                </a:rPr>
                              </m:ctrlPr>
                            </m:dPr>
                            <m:e>
                              <m:r>
                                <a:rPr lang="zh-CN" altLang="en-US" sz="2100" i="1">
                                  <a:latin typeface="Cambria Math" panose="02040503050406030204" pitchFamily="18" charset="0"/>
                                </a:rPr>
                                <m:t>𝑆</m:t>
                              </m:r>
                            </m:e>
                          </m:d>
                        </m:den>
                      </m:f>
                    </m:oMath>
                  </m:oMathPara>
                </a14:m>
                <a:endParaRPr lang="zh-CN" altLang="en-US" sz="2100" dirty="0"/>
              </a:p>
            </p:txBody>
          </p:sp>
        </mc:Choice>
        <mc:Fallback xmlns="">
          <p:sp>
            <p:nvSpPr>
              <p:cNvPr id="2" name="矩形 1"/>
              <p:cNvSpPr>
                <a:spLocks noRot="1" noChangeAspect="1" noMove="1" noResize="1" noEditPoints="1" noAdjustHandles="1" noChangeArrowheads="1" noChangeShapeType="1" noTextEdit="1"/>
              </p:cNvSpPr>
              <p:nvPr/>
            </p:nvSpPr>
            <p:spPr>
              <a:xfrm>
                <a:off x="2877058" y="2694735"/>
                <a:ext cx="2903744" cy="76450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34562" y="5234940"/>
                <a:ext cx="11449877" cy="660267"/>
              </a:xfrm>
              <a:prstGeom prst="rect">
                <a:avLst/>
              </a:prstGeom>
            </p:spPr>
            <p:txBody>
              <a:bodyPr wrap="square" lIns="121917" tIns="60958" rIns="121917" bIns="60958">
                <a:spAutoFit/>
              </a:bodyPr>
              <a:lstStyle/>
              <a:p>
                <a:pPr/>
                <a14:m>
                  <m:oMathPara xmlns:m="http://schemas.openxmlformats.org/officeDocument/2006/math">
                    <m:oMathParaPr>
                      <m:jc m:val="centerGroup"/>
                    </m:oMathParaPr>
                    <m:oMath xmlns:m="http://schemas.openxmlformats.org/officeDocument/2006/math">
                      <m:r>
                        <a:rPr lang="zh-CN" altLang="en-US" sz="1300" i="1">
                          <a:latin typeface="Cambria Math" panose="02040503050406030204" pitchFamily="18" charset="0"/>
                        </a:rPr>
                        <m:t>𝐺𝑖𝑛𝑖</m:t>
                      </m:r>
                      <m:d>
                        <m:dPr>
                          <m:ctrlPr>
                            <a:rPr lang="zh-CN" altLang="en-US" sz="1300" i="1">
                              <a:latin typeface="Cambria Math"/>
                            </a:rPr>
                          </m:ctrlPr>
                        </m:dPr>
                        <m:e>
                          <m:r>
                            <m:rPr>
                              <m:nor/>
                            </m:rPr>
                            <a:rPr lang="en-US" altLang="zh-CN" sz="1600" dirty="0">
                              <a:solidFill>
                                <a:srgbClr val="000000"/>
                              </a:solidFill>
                            </a:rPr>
                            <m:t>windy</m:t>
                          </m:r>
                        </m:e>
                      </m:d>
                      <m:r>
                        <a:rPr lang="zh-CN" altLang="en-US" sz="1300">
                          <a:latin typeface="Cambria Math" panose="02040503050406030204" pitchFamily="18" charset="0"/>
                        </a:rPr>
                        <m:t>=</m:t>
                      </m:r>
                      <m:f>
                        <m:fPr>
                          <m:ctrlPr>
                            <a:rPr lang="zh-CN" altLang="en-US" sz="1300" i="1">
                              <a:latin typeface="Cambria Math"/>
                            </a:rPr>
                          </m:ctrlPr>
                        </m:fPr>
                        <m:num>
                          <m:d>
                            <m:dPr>
                              <m:begChr m:val="|"/>
                              <m:endChr m:val="|"/>
                              <m:ctrlPr>
                                <a:rPr lang="zh-CN" altLang="en-US" sz="1300" i="1">
                                  <a:latin typeface="Cambria Math"/>
                                </a:rPr>
                              </m:ctrlPr>
                            </m:dPr>
                            <m:e>
                              <m:sSub>
                                <m:sSubPr>
                                  <m:ctrlPr>
                                    <a:rPr lang="zh-CN" altLang="en-US" sz="1300" i="1">
                                      <a:latin typeface="Cambria Math"/>
                                    </a:rPr>
                                  </m:ctrlPr>
                                </m:sSubPr>
                                <m:e>
                                  <m:r>
                                    <a:rPr lang="zh-CN" altLang="en-US" sz="1300" i="1">
                                      <a:latin typeface="Cambria Math" panose="02040503050406030204" pitchFamily="18" charset="0"/>
                                    </a:rPr>
                                    <m:t>𝑆</m:t>
                                  </m:r>
                                </m:e>
                                <m:sub>
                                  <m:r>
                                    <a:rPr lang="zh-CN" altLang="en-US" sz="1300">
                                      <a:latin typeface="Cambria Math" panose="02040503050406030204" pitchFamily="18" charset="0"/>
                                    </a:rPr>
                                    <m:t>1</m:t>
                                  </m:r>
                                </m:sub>
                              </m:sSub>
                            </m:e>
                          </m:d>
                        </m:num>
                        <m:den>
                          <m:d>
                            <m:dPr>
                              <m:begChr m:val="|"/>
                              <m:endChr m:val="|"/>
                              <m:ctrlPr>
                                <a:rPr lang="zh-CN" altLang="en-US" sz="1300" i="1">
                                  <a:latin typeface="Cambria Math"/>
                                </a:rPr>
                              </m:ctrlPr>
                            </m:dPr>
                            <m:e>
                              <m:r>
                                <a:rPr lang="zh-CN" altLang="en-US" sz="1300" i="1">
                                  <a:latin typeface="Cambria Math" panose="02040503050406030204" pitchFamily="18" charset="0"/>
                                </a:rPr>
                                <m:t>𝑆</m:t>
                              </m:r>
                            </m:e>
                          </m:d>
                        </m:den>
                      </m:f>
                      <m:r>
                        <a:rPr lang="zh-CN" altLang="en-US" sz="1300" i="1">
                          <a:latin typeface="Cambria Math" panose="02040503050406030204" pitchFamily="18" charset="0"/>
                        </a:rPr>
                        <m:t>𝐺𝑖𝑛𝑖</m:t>
                      </m:r>
                      <m:d>
                        <m:dPr>
                          <m:ctrlPr>
                            <a:rPr lang="zh-CN" altLang="en-US" sz="1300" i="1">
                              <a:latin typeface="Cambria Math"/>
                            </a:rPr>
                          </m:ctrlPr>
                        </m:dPr>
                        <m:e>
                          <m:sSub>
                            <m:sSubPr>
                              <m:ctrlPr>
                                <a:rPr lang="zh-CN" altLang="en-US" sz="1300" i="1">
                                  <a:latin typeface="Cambria Math"/>
                                </a:rPr>
                              </m:ctrlPr>
                            </m:sSubPr>
                            <m:e>
                              <m:r>
                                <a:rPr lang="zh-CN" altLang="en-US" sz="1300" i="1">
                                  <a:latin typeface="Cambria Math" panose="02040503050406030204" pitchFamily="18" charset="0"/>
                                </a:rPr>
                                <m:t>𝑆</m:t>
                              </m:r>
                            </m:e>
                            <m:sub>
                              <m:r>
                                <a:rPr lang="zh-CN" altLang="en-US" sz="1300">
                                  <a:latin typeface="Cambria Math" panose="02040503050406030204" pitchFamily="18" charset="0"/>
                                </a:rPr>
                                <m:t>1</m:t>
                              </m:r>
                            </m:sub>
                          </m:sSub>
                        </m:e>
                      </m:d>
                      <m:r>
                        <a:rPr lang="zh-CN" altLang="en-US" sz="1300">
                          <a:latin typeface="Cambria Math" panose="02040503050406030204" pitchFamily="18" charset="0"/>
                        </a:rPr>
                        <m:t>+</m:t>
                      </m:r>
                      <m:f>
                        <m:fPr>
                          <m:ctrlPr>
                            <a:rPr lang="zh-CN" altLang="en-US" sz="1300" i="1">
                              <a:latin typeface="Cambria Math"/>
                            </a:rPr>
                          </m:ctrlPr>
                        </m:fPr>
                        <m:num>
                          <m:d>
                            <m:dPr>
                              <m:begChr m:val="|"/>
                              <m:endChr m:val="|"/>
                              <m:ctrlPr>
                                <a:rPr lang="zh-CN" altLang="en-US" sz="1300" i="1">
                                  <a:latin typeface="Cambria Math"/>
                                </a:rPr>
                              </m:ctrlPr>
                            </m:dPr>
                            <m:e>
                              <m:sSub>
                                <m:sSubPr>
                                  <m:ctrlPr>
                                    <a:rPr lang="zh-CN" altLang="en-US" sz="1300" i="1">
                                      <a:latin typeface="Cambria Math"/>
                                    </a:rPr>
                                  </m:ctrlPr>
                                </m:sSubPr>
                                <m:e>
                                  <m:r>
                                    <a:rPr lang="zh-CN" altLang="en-US" sz="1300" i="1">
                                      <a:latin typeface="Cambria Math" panose="02040503050406030204" pitchFamily="18" charset="0"/>
                                    </a:rPr>
                                    <m:t>𝑆</m:t>
                                  </m:r>
                                </m:e>
                                <m:sub>
                                  <m:r>
                                    <a:rPr lang="zh-CN" altLang="en-US" sz="1300">
                                      <a:latin typeface="Cambria Math" panose="02040503050406030204" pitchFamily="18" charset="0"/>
                                    </a:rPr>
                                    <m:t>2</m:t>
                                  </m:r>
                                </m:sub>
                              </m:sSub>
                            </m:e>
                          </m:d>
                        </m:num>
                        <m:den>
                          <m:d>
                            <m:dPr>
                              <m:begChr m:val="|"/>
                              <m:endChr m:val="|"/>
                              <m:ctrlPr>
                                <a:rPr lang="zh-CN" altLang="en-US" sz="1300" i="1">
                                  <a:latin typeface="Cambria Math"/>
                                </a:rPr>
                              </m:ctrlPr>
                            </m:dPr>
                            <m:e>
                              <m:r>
                                <a:rPr lang="zh-CN" altLang="en-US" sz="1300" i="1">
                                  <a:latin typeface="Cambria Math" panose="02040503050406030204" pitchFamily="18" charset="0"/>
                                </a:rPr>
                                <m:t>𝑆</m:t>
                              </m:r>
                            </m:e>
                          </m:d>
                        </m:den>
                      </m:f>
                      <m:r>
                        <a:rPr lang="zh-CN" altLang="en-US" sz="1300" i="1">
                          <a:latin typeface="Cambria Math" panose="02040503050406030204" pitchFamily="18" charset="0"/>
                        </a:rPr>
                        <m:t>𝐺𝑖𝑛𝑖</m:t>
                      </m:r>
                      <m:d>
                        <m:dPr>
                          <m:ctrlPr>
                            <a:rPr lang="zh-CN" altLang="en-US" sz="1300" i="1">
                              <a:latin typeface="Cambria Math"/>
                            </a:rPr>
                          </m:ctrlPr>
                        </m:dPr>
                        <m:e>
                          <m:sSub>
                            <m:sSubPr>
                              <m:ctrlPr>
                                <a:rPr lang="zh-CN" altLang="en-US" sz="1300" i="1">
                                  <a:latin typeface="Cambria Math"/>
                                </a:rPr>
                              </m:ctrlPr>
                            </m:sSubPr>
                            <m:e>
                              <m:r>
                                <a:rPr lang="zh-CN" altLang="en-US" sz="1300" i="1">
                                  <a:latin typeface="Cambria Math" panose="02040503050406030204" pitchFamily="18" charset="0"/>
                                </a:rPr>
                                <m:t>𝑆</m:t>
                              </m:r>
                            </m:e>
                            <m:sub>
                              <m:r>
                                <a:rPr lang="zh-CN" altLang="en-US" sz="1300">
                                  <a:latin typeface="Cambria Math" panose="02040503050406030204" pitchFamily="18" charset="0"/>
                                </a:rPr>
                                <m:t>2</m:t>
                              </m:r>
                            </m:sub>
                          </m:sSub>
                        </m:e>
                      </m:d>
                      <m:r>
                        <a:rPr lang="zh-CN" altLang="en-US" sz="1300">
                          <a:latin typeface="Cambria Math" panose="02040503050406030204" pitchFamily="18" charset="0"/>
                        </a:rPr>
                        <m:t>=</m:t>
                      </m:r>
                      <m:f>
                        <m:fPr>
                          <m:ctrlPr>
                            <a:rPr lang="zh-CN" altLang="en-US" sz="1300" i="1">
                              <a:latin typeface="Cambria Math"/>
                            </a:rPr>
                          </m:ctrlPr>
                        </m:fPr>
                        <m:num>
                          <m:r>
                            <a:rPr lang="en-US" altLang="zh-CN" sz="1300">
                              <a:latin typeface="Cambria Math"/>
                            </a:rPr>
                            <m:t>8</m:t>
                          </m:r>
                        </m:num>
                        <m:den>
                          <m:r>
                            <a:rPr lang="zh-CN" altLang="en-US" sz="1300">
                              <a:latin typeface="Cambria Math" panose="02040503050406030204" pitchFamily="18" charset="0"/>
                            </a:rPr>
                            <m:t>14</m:t>
                          </m:r>
                        </m:den>
                      </m:f>
                      <m:r>
                        <a:rPr lang="zh-CN" altLang="en-US" sz="1300">
                          <a:latin typeface="Cambria Math" panose="02040503050406030204" pitchFamily="18" charset="0"/>
                        </a:rPr>
                        <m:t>×</m:t>
                      </m:r>
                      <m:d>
                        <m:dPr>
                          <m:begChr m:val="["/>
                          <m:endChr m:val="]"/>
                          <m:ctrlPr>
                            <a:rPr lang="zh-CN" altLang="en-US" sz="1300" i="1">
                              <a:latin typeface="Cambria Math"/>
                            </a:rPr>
                          </m:ctrlPr>
                        </m:dPr>
                        <m:e>
                          <m:r>
                            <a:rPr lang="zh-CN" altLang="en-US" sz="1300">
                              <a:latin typeface="Cambria Math" panose="02040503050406030204" pitchFamily="18" charset="0"/>
                            </a:rPr>
                            <m:t>1−</m:t>
                          </m:r>
                          <m:sSup>
                            <m:sSupPr>
                              <m:ctrlPr>
                                <a:rPr lang="zh-CN" altLang="en-US" sz="1300" i="1">
                                  <a:latin typeface="Cambria Math"/>
                                </a:rPr>
                              </m:ctrlPr>
                            </m:sSupPr>
                            <m:e>
                              <m:d>
                                <m:dPr>
                                  <m:ctrlPr>
                                    <a:rPr lang="zh-CN" altLang="en-US" sz="1300" i="1">
                                      <a:latin typeface="Cambria Math"/>
                                    </a:rPr>
                                  </m:ctrlPr>
                                </m:dPr>
                                <m:e>
                                  <m:f>
                                    <m:fPr>
                                      <m:ctrlPr>
                                        <a:rPr lang="zh-CN" altLang="en-US" sz="1300" i="1">
                                          <a:latin typeface="Cambria Math"/>
                                        </a:rPr>
                                      </m:ctrlPr>
                                    </m:fPr>
                                    <m:num>
                                      <m:r>
                                        <a:rPr lang="en-US" altLang="zh-CN" sz="1300">
                                          <a:latin typeface="Cambria Math"/>
                                        </a:rPr>
                                        <m:t>6</m:t>
                                      </m:r>
                                    </m:num>
                                    <m:den>
                                      <m:r>
                                        <a:rPr lang="en-US" altLang="zh-CN" sz="1300">
                                          <a:latin typeface="Cambria Math"/>
                                        </a:rPr>
                                        <m:t>8</m:t>
                                      </m:r>
                                    </m:den>
                                  </m:f>
                                </m:e>
                              </m:d>
                            </m:e>
                            <m:sup>
                              <m:r>
                                <a:rPr lang="zh-CN" altLang="en-US" sz="1300">
                                  <a:latin typeface="Cambria Math" panose="02040503050406030204" pitchFamily="18" charset="0"/>
                                </a:rPr>
                                <m:t>2</m:t>
                              </m:r>
                            </m:sup>
                          </m:sSup>
                          <m:r>
                            <a:rPr lang="zh-CN" altLang="en-US" sz="1300">
                              <a:latin typeface="Cambria Math" panose="02040503050406030204" pitchFamily="18" charset="0"/>
                            </a:rPr>
                            <m:t>−</m:t>
                          </m:r>
                          <m:sSup>
                            <m:sSupPr>
                              <m:ctrlPr>
                                <a:rPr lang="zh-CN" altLang="en-US" sz="1300" i="1">
                                  <a:latin typeface="Cambria Math"/>
                                </a:rPr>
                              </m:ctrlPr>
                            </m:sSupPr>
                            <m:e>
                              <m:d>
                                <m:dPr>
                                  <m:ctrlPr>
                                    <a:rPr lang="zh-CN" altLang="en-US" sz="1300" i="1">
                                      <a:latin typeface="Cambria Math"/>
                                    </a:rPr>
                                  </m:ctrlPr>
                                </m:dPr>
                                <m:e>
                                  <m:f>
                                    <m:fPr>
                                      <m:ctrlPr>
                                        <a:rPr lang="zh-CN" altLang="en-US" sz="1300" i="1">
                                          <a:latin typeface="Cambria Math"/>
                                        </a:rPr>
                                      </m:ctrlPr>
                                    </m:fPr>
                                    <m:num>
                                      <m:r>
                                        <a:rPr lang="en-US" altLang="zh-CN" sz="1300">
                                          <a:latin typeface="Cambria Math"/>
                                        </a:rPr>
                                        <m:t>2</m:t>
                                      </m:r>
                                    </m:num>
                                    <m:den>
                                      <m:r>
                                        <a:rPr lang="en-US" altLang="zh-CN" sz="1300">
                                          <a:latin typeface="Cambria Math"/>
                                        </a:rPr>
                                        <m:t>8</m:t>
                                      </m:r>
                                    </m:den>
                                  </m:f>
                                </m:e>
                              </m:d>
                            </m:e>
                            <m:sup>
                              <m:r>
                                <a:rPr lang="zh-CN" altLang="en-US" sz="1300">
                                  <a:latin typeface="Cambria Math" panose="02040503050406030204" pitchFamily="18" charset="0"/>
                                </a:rPr>
                                <m:t>2</m:t>
                              </m:r>
                            </m:sup>
                          </m:sSup>
                        </m:e>
                      </m:d>
                      <m:r>
                        <a:rPr lang="zh-CN" altLang="en-US" sz="1300">
                          <a:latin typeface="Cambria Math" panose="02040503050406030204" pitchFamily="18" charset="0"/>
                        </a:rPr>
                        <m:t>+</m:t>
                      </m:r>
                      <m:f>
                        <m:fPr>
                          <m:ctrlPr>
                            <a:rPr lang="zh-CN" altLang="en-US" sz="1300" i="1">
                              <a:latin typeface="Cambria Math"/>
                            </a:rPr>
                          </m:ctrlPr>
                        </m:fPr>
                        <m:num>
                          <m:r>
                            <a:rPr lang="en-US" altLang="zh-CN" sz="1300">
                              <a:latin typeface="Cambria Math"/>
                            </a:rPr>
                            <m:t>6</m:t>
                          </m:r>
                        </m:num>
                        <m:den>
                          <m:r>
                            <a:rPr lang="zh-CN" altLang="en-US" sz="1300">
                              <a:latin typeface="Cambria Math" panose="02040503050406030204" pitchFamily="18" charset="0"/>
                            </a:rPr>
                            <m:t>14</m:t>
                          </m:r>
                        </m:den>
                      </m:f>
                      <m:r>
                        <a:rPr lang="zh-CN" altLang="en-US" sz="1300">
                          <a:latin typeface="Cambria Math" panose="02040503050406030204" pitchFamily="18" charset="0"/>
                        </a:rPr>
                        <m:t>×</m:t>
                      </m:r>
                      <m:d>
                        <m:dPr>
                          <m:begChr m:val="["/>
                          <m:endChr m:val="]"/>
                          <m:ctrlPr>
                            <a:rPr lang="zh-CN" altLang="en-US" sz="1300" i="1">
                              <a:latin typeface="Cambria Math"/>
                            </a:rPr>
                          </m:ctrlPr>
                        </m:dPr>
                        <m:e>
                          <m:r>
                            <a:rPr lang="zh-CN" altLang="en-US" sz="1300">
                              <a:latin typeface="Cambria Math" panose="02040503050406030204" pitchFamily="18" charset="0"/>
                            </a:rPr>
                            <m:t>1−</m:t>
                          </m:r>
                          <m:sSup>
                            <m:sSupPr>
                              <m:ctrlPr>
                                <a:rPr lang="zh-CN" altLang="en-US" sz="1300" i="1">
                                  <a:latin typeface="Cambria Math"/>
                                </a:rPr>
                              </m:ctrlPr>
                            </m:sSupPr>
                            <m:e>
                              <m:d>
                                <m:dPr>
                                  <m:ctrlPr>
                                    <a:rPr lang="zh-CN" altLang="en-US" sz="1300" i="1">
                                      <a:latin typeface="Cambria Math"/>
                                    </a:rPr>
                                  </m:ctrlPr>
                                </m:dPr>
                                <m:e>
                                  <m:f>
                                    <m:fPr>
                                      <m:ctrlPr>
                                        <a:rPr lang="zh-CN" altLang="en-US" sz="1300" i="1">
                                          <a:latin typeface="Cambria Math"/>
                                        </a:rPr>
                                      </m:ctrlPr>
                                    </m:fPr>
                                    <m:num>
                                      <m:r>
                                        <a:rPr lang="en-US" altLang="zh-CN" sz="1300">
                                          <a:latin typeface="Cambria Math"/>
                                        </a:rPr>
                                        <m:t>3</m:t>
                                      </m:r>
                                    </m:num>
                                    <m:den>
                                      <m:r>
                                        <a:rPr lang="en-US" altLang="zh-CN" sz="1300">
                                          <a:latin typeface="Cambria Math"/>
                                        </a:rPr>
                                        <m:t>6</m:t>
                                      </m:r>
                                    </m:den>
                                  </m:f>
                                </m:e>
                              </m:d>
                            </m:e>
                            <m:sup>
                              <m:r>
                                <a:rPr lang="zh-CN" altLang="en-US" sz="1300">
                                  <a:latin typeface="Cambria Math" panose="02040503050406030204" pitchFamily="18" charset="0"/>
                                </a:rPr>
                                <m:t>2</m:t>
                              </m:r>
                            </m:sup>
                          </m:sSup>
                          <m:r>
                            <a:rPr lang="zh-CN" altLang="en-US" sz="1300">
                              <a:latin typeface="Cambria Math" panose="02040503050406030204" pitchFamily="18" charset="0"/>
                            </a:rPr>
                            <m:t>−</m:t>
                          </m:r>
                          <m:sSup>
                            <m:sSupPr>
                              <m:ctrlPr>
                                <a:rPr lang="zh-CN" altLang="en-US" sz="1300" i="1">
                                  <a:latin typeface="Cambria Math"/>
                                </a:rPr>
                              </m:ctrlPr>
                            </m:sSupPr>
                            <m:e>
                              <m:d>
                                <m:dPr>
                                  <m:ctrlPr>
                                    <a:rPr lang="zh-CN" altLang="en-US" sz="1300" i="1">
                                      <a:latin typeface="Cambria Math"/>
                                    </a:rPr>
                                  </m:ctrlPr>
                                </m:dPr>
                                <m:e>
                                  <m:f>
                                    <m:fPr>
                                      <m:ctrlPr>
                                        <a:rPr lang="zh-CN" altLang="en-US" sz="1300" i="1">
                                          <a:latin typeface="Cambria Math"/>
                                        </a:rPr>
                                      </m:ctrlPr>
                                    </m:fPr>
                                    <m:num>
                                      <m:r>
                                        <a:rPr lang="en-US" altLang="zh-CN" sz="1300">
                                          <a:latin typeface="Cambria Math"/>
                                        </a:rPr>
                                        <m:t>3</m:t>
                                      </m:r>
                                    </m:num>
                                    <m:den>
                                      <m:r>
                                        <a:rPr lang="en-US" altLang="zh-CN" sz="1300">
                                          <a:latin typeface="Cambria Math"/>
                                        </a:rPr>
                                        <m:t>6</m:t>
                                      </m:r>
                                    </m:den>
                                  </m:f>
                                </m:e>
                              </m:d>
                            </m:e>
                            <m:sup>
                              <m:r>
                                <a:rPr lang="zh-CN" altLang="en-US" sz="1300">
                                  <a:latin typeface="Cambria Math" panose="02040503050406030204" pitchFamily="18" charset="0"/>
                                </a:rPr>
                                <m:t>2</m:t>
                              </m:r>
                            </m:sup>
                          </m:sSup>
                        </m:e>
                      </m:d>
                    </m:oMath>
                  </m:oMathPara>
                </a14:m>
                <a:endParaRPr lang="zh-CN" altLang="en-US" sz="1600" dirty="0"/>
              </a:p>
            </p:txBody>
          </p:sp>
        </mc:Choice>
        <mc:Fallback xmlns="">
          <p:sp>
            <p:nvSpPr>
              <p:cNvPr id="3" name="矩形 2"/>
              <p:cNvSpPr>
                <a:spLocks noRot="1" noChangeAspect="1" noMove="1" noResize="1" noEditPoints="1" noAdjustHandles="1" noChangeArrowheads="1" noChangeShapeType="1" noTextEdit="1"/>
              </p:cNvSpPr>
              <p:nvPr/>
            </p:nvSpPr>
            <p:spPr>
              <a:xfrm>
                <a:off x="434562" y="5234940"/>
                <a:ext cx="11449877" cy="660267"/>
              </a:xfrm>
              <a:prstGeom prst="rect">
                <a:avLst/>
              </a:prstGeom>
              <a:blipFill rotWithShape="1">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79992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a:grpSpLocks noChangeAspect="1"/>
          </p:cNvGrpSpPr>
          <p:nvPr/>
        </p:nvGrpSpPr>
        <p:grpSpPr>
          <a:xfrm>
            <a:off x="4105506" y="1233488"/>
            <a:ext cx="618455" cy="1800000"/>
            <a:chOff x="597712" y="2415605"/>
            <a:chExt cx="1076110" cy="3131998"/>
          </a:xfrm>
        </p:grpSpPr>
        <p:sp>
          <p:nvSpPr>
            <p:cNvPr id="10" name="等腰三角形 9"/>
            <p:cNvSpPr/>
            <p:nvPr/>
          </p:nvSpPr>
          <p:spPr>
            <a:xfrm rot="10800000">
              <a:off x="597712" y="2908359"/>
              <a:ext cx="1076110" cy="2639244"/>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 name="椭圆 10"/>
            <p:cNvSpPr>
              <a:spLocks noChangeAspect="1"/>
            </p:cNvSpPr>
            <p:nvPr/>
          </p:nvSpPr>
          <p:spPr>
            <a:xfrm>
              <a:off x="648010" y="2415605"/>
              <a:ext cx="971992" cy="972000"/>
            </a:xfrm>
            <a:prstGeom prst="ellipse">
              <a:avLst/>
            </a:prstGeom>
            <a:gradFill>
              <a:gsLst>
                <a:gs pos="1000">
                  <a:schemeClr val="accent1">
                    <a:lumMod val="20000"/>
                    <a:lumOff val="80000"/>
                  </a:schemeClr>
                </a:gs>
                <a:gs pos="60000">
                  <a:srgbClr val="A5A5A5"/>
                </a:gs>
                <a:gs pos="100000">
                  <a:srgbClr val="A5A5A5"/>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 name="组合 2"/>
          <p:cNvGrpSpPr>
            <a:grpSpLocks noChangeAspect="1"/>
          </p:cNvGrpSpPr>
          <p:nvPr/>
        </p:nvGrpSpPr>
        <p:grpSpPr>
          <a:xfrm>
            <a:off x="2760245" y="2023201"/>
            <a:ext cx="2027688" cy="6443998"/>
            <a:chOff x="935919" y="107043"/>
            <a:chExt cx="1818452" cy="5779044"/>
          </a:xfrm>
        </p:grpSpPr>
        <p:sp>
          <p:nvSpPr>
            <p:cNvPr id="4" name="等腰三角形 9"/>
            <p:cNvSpPr/>
            <p:nvPr/>
          </p:nvSpPr>
          <p:spPr>
            <a:xfrm rot="10800000">
              <a:off x="935919" y="1016252"/>
              <a:ext cx="1818452" cy="4869835"/>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 name="椭圆 4"/>
            <p:cNvSpPr>
              <a:spLocks noChangeAspect="1"/>
            </p:cNvSpPr>
            <p:nvPr/>
          </p:nvSpPr>
          <p:spPr>
            <a:xfrm>
              <a:off x="942885" y="107043"/>
              <a:ext cx="1799994" cy="1800000"/>
            </a:xfrm>
            <a:prstGeom prst="ellips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lnSpc>
                  <a:spcPct val="130000"/>
                </a:lnSpc>
                <a:defRPr/>
              </a:pPr>
              <a:r>
                <a:rPr lang="en-US" altLang="zh-CN" sz="7200" kern="0" dirty="0">
                  <a:solidFill>
                    <a:srgbClr val="009999"/>
                  </a:solidFill>
                  <a:latin typeface="Century Gothic" panose="020B0502020202020204" pitchFamily="34" charset="0"/>
                  <a:cs typeface="+mn-ea"/>
                  <a:sym typeface="+mn-lt"/>
                </a:rPr>
                <a:t>01</a:t>
              </a:r>
              <a:endParaRPr lang="zh-CN" altLang="en-US" sz="4000" kern="0" dirty="0">
                <a:solidFill>
                  <a:srgbClr val="009999"/>
                </a:solidFill>
                <a:latin typeface="Century Gothic" panose="020B0502020202020204" pitchFamily="34" charset="0"/>
                <a:cs typeface="+mn-ea"/>
                <a:sym typeface="+mn-lt"/>
              </a:endParaRPr>
            </a:p>
          </p:txBody>
        </p:sp>
      </p:grpSp>
      <p:grpSp>
        <p:nvGrpSpPr>
          <p:cNvPr id="6" name="组合 5"/>
          <p:cNvGrpSpPr>
            <a:grpSpLocks noChangeAspect="1"/>
          </p:cNvGrpSpPr>
          <p:nvPr/>
        </p:nvGrpSpPr>
        <p:grpSpPr>
          <a:xfrm>
            <a:off x="1981669" y="4924887"/>
            <a:ext cx="1194018" cy="3475167"/>
            <a:chOff x="597712" y="2415605"/>
            <a:chExt cx="1076110" cy="3131998"/>
          </a:xfrm>
        </p:grpSpPr>
        <p:sp>
          <p:nvSpPr>
            <p:cNvPr id="7" name="等腰三角形 9"/>
            <p:cNvSpPr/>
            <p:nvPr/>
          </p:nvSpPr>
          <p:spPr>
            <a:xfrm rot="10800000">
              <a:off x="597712" y="2908359"/>
              <a:ext cx="1076110" cy="2639244"/>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 name="椭圆 7"/>
            <p:cNvSpPr>
              <a:spLocks noChangeAspect="1"/>
            </p:cNvSpPr>
            <p:nvPr/>
          </p:nvSpPr>
          <p:spPr>
            <a:xfrm>
              <a:off x="648010" y="2415605"/>
              <a:ext cx="971992" cy="972000"/>
            </a:xfrm>
            <a:prstGeom prst="ellipse">
              <a:avLst/>
            </a:prstGeom>
            <a:gradFill>
              <a:gsLst>
                <a:gs pos="1000">
                  <a:schemeClr val="accent1">
                    <a:lumMod val="20000"/>
                    <a:lumOff val="80000"/>
                  </a:schemeClr>
                </a:gs>
                <a:gs pos="60000">
                  <a:srgbClr val="A5A5A5"/>
                </a:gs>
                <a:gs pos="100000">
                  <a:srgbClr val="A5A5A5"/>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 name="组合 11"/>
          <p:cNvGrpSpPr>
            <a:grpSpLocks noChangeAspect="1"/>
          </p:cNvGrpSpPr>
          <p:nvPr/>
        </p:nvGrpSpPr>
        <p:grpSpPr>
          <a:xfrm>
            <a:off x="4481255" y="4431190"/>
            <a:ext cx="618455" cy="1800000"/>
            <a:chOff x="597712" y="2415605"/>
            <a:chExt cx="1076110" cy="3131998"/>
          </a:xfrm>
        </p:grpSpPr>
        <p:sp>
          <p:nvSpPr>
            <p:cNvPr id="13" name="等腰三角形 9"/>
            <p:cNvSpPr/>
            <p:nvPr/>
          </p:nvSpPr>
          <p:spPr>
            <a:xfrm rot="10800000">
              <a:off x="597712" y="2908359"/>
              <a:ext cx="1076110" cy="2639244"/>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椭圆 13"/>
            <p:cNvSpPr>
              <a:spLocks noChangeAspect="1"/>
            </p:cNvSpPr>
            <p:nvPr/>
          </p:nvSpPr>
          <p:spPr>
            <a:xfrm>
              <a:off x="648010" y="2415605"/>
              <a:ext cx="971992" cy="972000"/>
            </a:xfrm>
            <a:prstGeom prst="ellipse">
              <a:avLst/>
            </a:prstGeom>
            <a:gradFill>
              <a:gsLst>
                <a:gs pos="1000">
                  <a:schemeClr val="accent4">
                    <a:lumMod val="20000"/>
                    <a:lumOff val="80000"/>
                  </a:schemeClr>
                </a:gs>
                <a:gs pos="60000">
                  <a:srgbClr val="009999"/>
                </a:gs>
                <a:gs pos="100000">
                  <a:srgbClr val="009999"/>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5" name="组合 14"/>
          <p:cNvGrpSpPr>
            <a:grpSpLocks noChangeAspect="1"/>
          </p:cNvGrpSpPr>
          <p:nvPr/>
        </p:nvGrpSpPr>
        <p:grpSpPr>
          <a:xfrm>
            <a:off x="1033964" y="2075338"/>
            <a:ext cx="1150325" cy="3348000"/>
            <a:chOff x="597712" y="2415605"/>
            <a:chExt cx="1076110" cy="3131998"/>
          </a:xfrm>
        </p:grpSpPr>
        <p:sp>
          <p:nvSpPr>
            <p:cNvPr id="16" name="等腰三角形 9"/>
            <p:cNvSpPr/>
            <p:nvPr/>
          </p:nvSpPr>
          <p:spPr>
            <a:xfrm rot="10800000">
              <a:off x="597712" y="2908359"/>
              <a:ext cx="1076110" cy="2639244"/>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7" name="椭圆 16"/>
            <p:cNvSpPr>
              <a:spLocks noChangeAspect="1"/>
            </p:cNvSpPr>
            <p:nvPr/>
          </p:nvSpPr>
          <p:spPr>
            <a:xfrm>
              <a:off x="648010" y="2415605"/>
              <a:ext cx="971992" cy="972000"/>
            </a:xfrm>
            <a:prstGeom prst="ellipse">
              <a:avLst/>
            </a:prstGeom>
            <a:gradFill>
              <a:gsLst>
                <a:gs pos="1000">
                  <a:schemeClr val="accent4">
                    <a:lumMod val="20000"/>
                    <a:lumOff val="80000"/>
                  </a:schemeClr>
                </a:gs>
                <a:gs pos="60000">
                  <a:srgbClr val="009999"/>
                </a:gs>
                <a:gs pos="100000">
                  <a:srgbClr val="009999"/>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24" name="文本框 23"/>
          <p:cNvSpPr txBox="1"/>
          <p:nvPr/>
        </p:nvSpPr>
        <p:spPr>
          <a:xfrm>
            <a:off x="6745025" y="2472759"/>
            <a:ext cx="3659976" cy="1107996"/>
          </a:xfrm>
          <a:prstGeom prst="rect">
            <a:avLst/>
          </a:prstGeom>
          <a:noFill/>
          <a:effectLst>
            <a:outerShdw dist="25400" dir="5400000" algn="t" rotWithShape="0">
              <a:schemeClr val="bg1">
                <a:alpha val="40000"/>
              </a:schemeClr>
            </a:outerShdw>
          </a:effectLst>
        </p:spPr>
        <p:txBody>
          <a:bodyPr wrap="none" rtlCol="0" anchor="b" anchorCtr="0">
            <a:spAutoFit/>
          </a:bodyPr>
          <a:lstStyle>
            <a:defPPr>
              <a:defRPr lang="zh-CN"/>
            </a:defPPr>
            <a:lvl1pPr>
              <a:defRPr sz="3600" b="1">
                <a:solidFill>
                  <a:schemeClr val="accent1">
                    <a:lumMod val="75000"/>
                  </a:schemeClr>
                </a:solidFill>
                <a:effectLst>
                  <a:innerShdw blurRad="127000" dist="63500" dir="16200000">
                    <a:prstClr val="black">
                      <a:alpha val="50000"/>
                    </a:prstClr>
                  </a:innerShdw>
                </a:effectLst>
                <a:latin typeface="微软雅黑"/>
                <a:ea typeface="微软雅黑"/>
              </a:defRPr>
            </a:lvl1pPr>
          </a:lstStyle>
          <a:p>
            <a:r>
              <a:rPr lang="zh-CN" altLang="en-US" sz="6600" dirty="0">
                <a:solidFill>
                  <a:srgbClr val="009999"/>
                </a:solidFill>
                <a:latin typeface="Noto Sans S Chinese Medium" panose="020B0600000000000000" pitchFamily="34" charset="-122"/>
                <a:ea typeface="Noto Sans S Chinese Medium" panose="020B0600000000000000" pitchFamily="34" charset="-122"/>
              </a:rPr>
              <a:t>算法概述</a:t>
            </a:r>
          </a:p>
        </p:txBody>
      </p:sp>
      <p:sp>
        <p:nvSpPr>
          <p:cNvPr id="23" name="矩形 22"/>
          <p:cNvSpPr>
            <a:spLocks noChangeAspect="1"/>
          </p:cNvSpPr>
          <p:nvPr>
            <p:custDataLst>
              <p:tags r:id="rId1"/>
            </p:custDataLst>
          </p:nvPr>
        </p:nvSpPr>
        <p:spPr>
          <a:xfrm>
            <a:off x="711359" y="-348275"/>
            <a:ext cx="180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6840179" y="3580755"/>
            <a:ext cx="3469667" cy="584775"/>
          </a:xfrm>
          <a:prstGeom prst="rect">
            <a:avLst/>
          </a:prstGeom>
          <a:noFill/>
        </p:spPr>
        <p:txBody>
          <a:bodyPr wrap="square" rtlCol="0">
            <a:spAutoFit/>
          </a:bodyPr>
          <a:lstStyle/>
          <a:p>
            <a:r>
              <a:rPr lang="en-US" altLang="zh-CN" sz="3200" dirty="0">
                <a:solidFill>
                  <a:srgbClr val="009999"/>
                </a:solidFill>
                <a:latin typeface="Noto Sans S Chinese Regular" panose="020B0500000000000000" pitchFamily="34" charset="-122"/>
                <a:ea typeface="Noto Sans S Chinese Regular" panose="020B0500000000000000" pitchFamily="34" charset="-122"/>
              </a:rPr>
              <a:t>WORK OVERVIEW</a:t>
            </a:r>
            <a:endParaRPr lang="zh-CN" altLang="en-US" sz="3200" dirty="0">
              <a:solidFill>
                <a:srgbClr val="009999"/>
              </a:solidFill>
              <a:latin typeface="Noto Sans S Chinese Regular" panose="020B0500000000000000" pitchFamily="34" charset="-122"/>
              <a:ea typeface="Noto Sans S Chinese Regular" panose="020B0500000000000000" pitchFamily="34" charset="-122"/>
            </a:endParaRPr>
          </a:p>
        </p:txBody>
      </p:sp>
    </p:spTree>
    <p:extLst>
      <p:ext uri="{BB962C8B-B14F-4D97-AF65-F5344CB8AC3E}">
        <p14:creationId xmlns:p14="http://schemas.microsoft.com/office/powerpoint/2010/main" val="42486283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a:grpSpLocks noChangeAspect="1"/>
          </p:cNvGrpSpPr>
          <p:nvPr/>
        </p:nvGrpSpPr>
        <p:grpSpPr>
          <a:xfrm>
            <a:off x="4105506" y="1233488"/>
            <a:ext cx="618455" cy="1800000"/>
            <a:chOff x="597712" y="2415605"/>
            <a:chExt cx="1076110" cy="3131998"/>
          </a:xfrm>
        </p:grpSpPr>
        <p:sp>
          <p:nvSpPr>
            <p:cNvPr id="10" name="等腰三角形 9"/>
            <p:cNvSpPr/>
            <p:nvPr/>
          </p:nvSpPr>
          <p:spPr>
            <a:xfrm rot="10800000">
              <a:off x="597712" y="2908359"/>
              <a:ext cx="1076110" cy="2639244"/>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 name="椭圆 10"/>
            <p:cNvSpPr>
              <a:spLocks noChangeAspect="1"/>
            </p:cNvSpPr>
            <p:nvPr/>
          </p:nvSpPr>
          <p:spPr>
            <a:xfrm>
              <a:off x="648010" y="2415605"/>
              <a:ext cx="971992" cy="972000"/>
            </a:xfrm>
            <a:prstGeom prst="ellipse">
              <a:avLst/>
            </a:prstGeom>
            <a:gradFill>
              <a:gsLst>
                <a:gs pos="1000">
                  <a:schemeClr val="accent1">
                    <a:lumMod val="20000"/>
                    <a:lumOff val="80000"/>
                  </a:schemeClr>
                </a:gs>
                <a:gs pos="60000">
                  <a:srgbClr val="A5A5A5"/>
                </a:gs>
                <a:gs pos="100000">
                  <a:srgbClr val="A5A5A5"/>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 name="组合 2"/>
          <p:cNvGrpSpPr>
            <a:grpSpLocks noChangeAspect="1"/>
          </p:cNvGrpSpPr>
          <p:nvPr/>
        </p:nvGrpSpPr>
        <p:grpSpPr>
          <a:xfrm>
            <a:off x="2760245" y="2023201"/>
            <a:ext cx="2027688" cy="6443998"/>
            <a:chOff x="935919" y="107043"/>
            <a:chExt cx="1818452" cy="5779044"/>
          </a:xfrm>
        </p:grpSpPr>
        <p:sp>
          <p:nvSpPr>
            <p:cNvPr id="4" name="等腰三角形 9"/>
            <p:cNvSpPr/>
            <p:nvPr/>
          </p:nvSpPr>
          <p:spPr>
            <a:xfrm rot="10800000">
              <a:off x="935919" y="1016252"/>
              <a:ext cx="1818452" cy="4869835"/>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 name="椭圆 4"/>
            <p:cNvSpPr>
              <a:spLocks noChangeAspect="1"/>
            </p:cNvSpPr>
            <p:nvPr/>
          </p:nvSpPr>
          <p:spPr>
            <a:xfrm>
              <a:off x="942885" y="107043"/>
              <a:ext cx="1799994" cy="1800000"/>
            </a:xfrm>
            <a:prstGeom prst="ellips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lnSpc>
                  <a:spcPct val="130000"/>
                </a:lnSpc>
                <a:defRPr/>
              </a:pPr>
              <a:r>
                <a:rPr lang="en-US" altLang="zh-CN" sz="7200" kern="0" dirty="0" smtClean="0">
                  <a:solidFill>
                    <a:srgbClr val="009999"/>
                  </a:solidFill>
                  <a:latin typeface="Century Gothic" panose="020B0502020202020204" pitchFamily="34" charset="0"/>
                  <a:cs typeface="+mn-ea"/>
                  <a:sym typeface="+mn-lt"/>
                </a:rPr>
                <a:t>03</a:t>
              </a:r>
              <a:endParaRPr lang="zh-CN" altLang="en-US" sz="4000" kern="0" dirty="0">
                <a:solidFill>
                  <a:srgbClr val="009999"/>
                </a:solidFill>
                <a:latin typeface="Century Gothic" panose="020B0502020202020204" pitchFamily="34" charset="0"/>
                <a:cs typeface="+mn-ea"/>
                <a:sym typeface="+mn-lt"/>
              </a:endParaRPr>
            </a:p>
          </p:txBody>
        </p:sp>
      </p:grpSp>
      <p:grpSp>
        <p:nvGrpSpPr>
          <p:cNvPr id="6" name="组合 5"/>
          <p:cNvGrpSpPr>
            <a:grpSpLocks noChangeAspect="1"/>
          </p:cNvGrpSpPr>
          <p:nvPr/>
        </p:nvGrpSpPr>
        <p:grpSpPr>
          <a:xfrm>
            <a:off x="1981669" y="4924887"/>
            <a:ext cx="1194018" cy="3475167"/>
            <a:chOff x="597712" y="2415605"/>
            <a:chExt cx="1076110" cy="3131998"/>
          </a:xfrm>
        </p:grpSpPr>
        <p:sp>
          <p:nvSpPr>
            <p:cNvPr id="7" name="等腰三角形 9"/>
            <p:cNvSpPr/>
            <p:nvPr/>
          </p:nvSpPr>
          <p:spPr>
            <a:xfrm rot="10800000">
              <a:off x="597712" y="2908359"/>
              <a:ext cx="1076110" cy="2639244"/>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 name="椭圆 7"/>
            <p:cNvSpPr>
              <a:spLocks noChangeAspect="1"/>
            </p:cNvSpPr>
            <p:nvPr/>
          </p:nvSpPr>
          <p:spPr>
            <a:xfrm>
              <a:off x="648010" y="2415605"/>
              <a:ext cx="971992" cy="972000"/>
            </a:xfrm>
            <a:prstGeom prst="ellipse">
              <a:avLst/>
            </a:prstGeom>
            <a:gradFill>
              <a:gsLst>
                <a:gs pos="1000">
                  <a:schemeClr val="accent1">
                    <a:lumMod val="20000"/>
                    <a:lumOff val="80000"/>
                  </a:schemeClr>
                </a:gs>
                <a:gs pos="60000">
                  <a:srgbClr val="A5A5A5"/>
                </a:gs>
                <a:gs pos="100000">
                  <a:srgbClr val="A5A5A5"/>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 name="组合 11"/>
          <p:cNvGrpSpPr>
            <a:grpSpLocks noChangeAspect="1"/>
          </p:cNvGrpSpPr>
          <p:nvPr/>
        </p:nvGrpSpPr>
        <p:grpSpPr>
          <a:xfrm>
            <a:off x="4481255" y="4431190"/>
            <a:ext cx="618455" cy="1800000"/>
            <a:chOff x="597712" y="2415605"/>
            <a:chExt cx="1076110" cy="3131998"/>
          </a:xfrm>
        </p:grpSpPr>
        <p:sp>
          <p:nvSpPr>
            <p:cNvPr id="13" name="等腰三角形 9"/>
            <p:cNvSpPr/>
            <p:nvPr/>
          </p:nvSpPr>
          <p:spPr>
            <a:xfrm rot="10800000">
              <a:off x="597712" y="2908359"/>
              <a:ext cx="1076110" cy="2639244"/>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椭圆 13"/>
            <p:cNvSpPr>
              <a:spLocks noChangeAspect="1"/>
            </p:cNvSpPr>
            <p:nvPr/>
          </p:nvSpPr>
          <p:spPr>
            <a:xfrm>
              <a:off x="648010" y="2415605"/>
              <a:ext cx="971992" cy="972000"/>
            </a:xfrm>
            <a:prstGeom prst="ellipse">
              <a:avLst/>
            </a:prstGeom>
            <a:gradFill>
              <a:gsLst>
                <a:gs pos="1000">
                  <a:schemeClr val="accent4">
                    <a:lumMod val="20000"/>
                    <a:lumOff val="80000"/>
                  </a:schemeClr>
                </a:gs>
                <a:gs pos="60000">
                  <a:srgbClr val="009999"/>
                </a:gs>
                <a:gs pos="100000">
                  <a:srgbClr val="009999"/>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5" name="组合 14"/>
          <p:cNvGrpSpPr>
            <a:grpSpLocks noChangeAspect="1"/>
          </p:cNvGrpSpPr>
          <p:nvPr/>
        </p:nvGrpSpPr>
        <p:grpSpPr>
          <a:xfrm>
            <a:off x="1033964" y="2075338"/>
            <a:ext cx="1150325" cy="3348000"/>
            <a:chOff x="597712" y="2415605"/>
            <a:chExt cx="1076110" cy="3131998"/>
          </a:xfrm>
        </p:grpSpPr>
        <p:sp>
          <p:nvSpPr>
            <p:cNvPr id="16" name="等腰三角形 9"/>
            <p:cNvSpPr/>
            <p:nvPr/>
          </p:nvSpPr>
          <p:spPr>
            <a:xfrm rot="10800000">
              <a:off x="597712" y="2908359"/>
              <a:ext cx="1076110" cy="2639244"/>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7" name="椭圆 16"/>
            <p:cNvSpPr>
              <a:spLocks noChangeAspect="1"/>
            </p:cNvSpPr>
            <p:nvPr/>
          </p:nvSpPr>
          <p:spPr>
            <a:xfrm>
              <a:off x="648010" y="2415605"/>
              <a:ext cx="971992" cy="972000"/>
            </a:xfrm>
            <a:prstGeom prst="ellipse">
              <a:avLst/>
            </a:prstGeom>
            <a:gradFill>
              <a:gsLst>
                <a:gs pos="1000">
                  <a:schemeClr val="accent4">
                    <a:lumMod val="20000"/>
                    <a:lumOff val="80000"/>
                  </a:schemeClr>
                </a:gs>
                <a:gs pos="60000">
                  <a:srgbClr val="009999"/>
                </a:gs>
                <a:gs pos="100000">
                  <a:srgbClr val="009999"/>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24" name="文本框 23"/>
          <p:cNvSpPr txBox="1"/>
          <p:nvPr/>
        </p:nvSpPr>
        <p:spPr>
          <a:xfrm>
            <a:off x="5068779" y="2313253"/>
            <a:ext cx="6109365" cy="1107996"/>
          </a:xfrm>
          <a:prstGeom prst="rect">
            <a:avLst/>
          </a:prstGeom>
          <a:noFill/>
          <a:effectLst>
            <a:outerShdw dist="25400" dir="5400000" algn="t" rotWithShape="0">
              <a:schemeClr val="bg1">
                <a:alpha val="40000"/>
              </a:schemeClr>
            </a:outerShdw>
          </a:effectLst>
        </p:spPr>
        <p:txBody>
          <a:bodyPr wrap="none" rtlCol="0" anchor="b" anchorCtr="0">
            <a:spAutoFit/>
          </a:bodyPr>
          <a:lstStyle>
            <a:defPPr>
              <a:defRPr lang="zh-CN"/>
            </a:defPPr>
            <a:lvl1pPr>
              <a:defRPr sz="3600" b="1">
                <a:solidFill>
                  <a:schemeClr val="accent1">
                    <a:lumMod val="75000"/>
                  </a:schemeClr>
                </a:solidFill>
                <a:effectLst>
                  <a:innerShdw blurRad="127000" dist="63500" dir="16200000">
                    <a:prstClr val="black">
                      <a:alpha val="50000"/>
                    </a:prstClr>
                  </a:innerShdw>
                </a:effectLst>
                <a:latin typeface="微软雅黑"/>
                <a:ea typeface="微软雅黑"/>
              </a:defRPr>
            </a:lvl1pPr>
          </a:lstStyle>
          <a:p>
            <a:r>
              <a:rPr lang="zh-CN" altLang="en-US" sz="6600" dirty="0">
                <a:solidFill>
                  <a:srgbClr val="009999"/>
                </a:solidFill>
                <a:latin typeface="Noto Sans S Chinese Medium" panose="020B0600000000000000" pitchFamily="34" charset="-122"/>
                <a:ea typeface="Noto Sans S Chinese Medium" panose="020B0600000000000000" pitchFamily="34" charset="-122"/>
              </a:rPr>
              <a:t>算法</a:t>
            </a:r>
            <a:r>
              <a:rPr lang="zh-CN" altLang="en-US" sz="6600" dirty="0" smtClean="0">
                <a:solidFill>
                  <a:srgbClr val="009999"/>
                </a:solidFill>
                <a:latin typeface="Noto Sans S Chinese Medium" panose="020B0600000000000000" pitchFamily="34" charset="-122"/>
                <a:ea typeface="Noto Sans S Chinese Medium" panose="020B0600000000000000" pitchFamily="34" charset="-122"/>
              </a:rPr>
              <a:t>流程与实现</a:t>
            </a:r>
            <a:endParaRPr lang="zh-CN" altLang="en-US" sz="6600" dirty="0">
              <a:solidFill>
                <a:srgbClr val="009999"/>
              </a:solidFill>
              <a:latin typeface="Noto Sans S Chinese Medium" panose="020B0600000000000000" pitchFamily="34" charset="-122"/>
              <a:ea typeface="Noto Sans S Chinese Medium" panose="020B0600000000000000" pitchFamily="34" charset="-122"/>
            </a:endParaRPr>
          </a:p>
        </p:txBody>
      </p:sp>
      <p:sp>
        <p:nvSpPr>
          <p:cNvPr id="23" name="矩形 22"/>
          <p:cNvSpPr>
            <a:spLocks noChangeAspect="1"/>
          </p:cNvSpPr>
          <p:nvPr>
            <p:custDataLst>
              <p:tags r:id="rId1"/>
            </p:custDataLst>
          </p:nvPr>
        </p:nvSpPr>
        <p:spPr>
          <a:xfrm>
            <a:off x="711359" y="-348275"/>
            <a:ext cx="180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99051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5BE2296-069C-4408-BF29-C130B013174A}"/>
              </a:ext>
            </a:extLst>
          </p:cNvPr>
          <p:cNvSpPr>
            <a:spLocks noGrp="1"/>
          </p:cNvSpPr>
          <p:nvPr>
            <p:ph type="title"/>
          </p:nvPr>
        </p:nvSpPr>
        <p:spPr/>
        <p:txBody>
          <a:bodyPr/>
          <a:lstStyle/>
          <a:p>
            <a:r>
              <a:rPr lang="zh-CN" altLang="en-US" dirty="0"/>
              <a:t>算法流程</a:t>
            </a:r>
          </a:p>
        </p:txBody>
      </p:sp>
      <p:pic>
        <p:nvPicPr>
          <p:cNvPr id="1026" name="Picture 2">
            <a:extLst>
              <a:ext uri="{FF2B5EF4-FFF2-40B4-BE49-F238E27FC236}">
                <a16:creationId xmlns="" xmlns:a16="http://schemas.microsoft.com/office/drawing/2014/main" id="{8413492F-E4F4-42CE-955B-AC8B2A1AC5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14078" y="752200"/>
            <a:ext cx="4465151" cy="577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6457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BF6ABD8-E7FC-4FD4-B2D2-A255DF7CE114}"/>
              </a:ext>
            </a:extLst>
          </p:cNvPr>
          <p:cNvSpPr>
            <a:spLocks noGrp="1"/>
          </p:cNvSpPr>
          <p:nvPr>
            <p:ph type="title"/>
          </p:nvPr>
        </p:nvSpPr>
        <p:spPr/>
        <p:txBody>
          <a:bodyPr/>
          <a:lstStyle/>
          <a:p>
            <a:r>
              <a:rPr lang="zh-CN" altLang="en-US" dirty="0"/>
              <a:t>算法步骤</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 xmlns:a16="http://schemas.microsoft.com/office/drawing/2014/main" id="{A1752007-CC8D-490D-AD1C-42EDFE390A17}"/>
                  </a:ext>
                </a:extLst>
              </p:cNvPr>
              <p:cNvSpPr>
                <a:spLocks noGrp="1"/>
              </p:cNvSpPr>
              <p:nvPr>
                <p:ph sz="quarter" idx="10"/>
              </p:nvPr>
            </p:nvSpPr>
            <p:spPr/>
            <p:txBody>
              <a:bodyPr/>
              <a:lstStyle/>
              <a:p>
                <a:r>
                  <a:rPr lang="zh-CN" altLang="zh-CN" sz="2400" dirty="0"/>
                  <a:t>计算数据集</a:t>
                </a:r>
                <a:r>
                  <a:rPr lang="en-US" altLang="zh-CN" sz="2400" dirty="0"/>
                  <a:t>S</a:t>
                </a:r>
                <a:r>
                  <a:rPr lang="zh-CN" altLang="zh-CN" sz="2400" dirty="0"/>
                  <a:t>中每个属性的熵</a:t>
                </a:r>
                <a14:m>
                  <m:oMath xmlns:m="http://schemas.openxmlformats.org/officeDocument/2006/math">
                    <m:r>
                      <m:rPr>
                        <m:sty m:val="p"/>
                      </m:rPr>
                      <a:rPr lang="en-US" altLang="zh-CN" sz="2400">
                        <a:latin typeface="Cambria Math" panose="02040503050406030204" pitchFamily="18" charset="0"/>
                      </a:rPr>
                      <m:t>H</m:t>
                    </m:r>
                    <m:r>
                      <a:rPr lang="en-US" altLang="zh-CN" sz="2400">
                        <a:latin typeface="Cambria Math" panose="02040503050406030204" pitchFamily="18" charset="0"/>
                      </a:rPr>
                      <m:t>(</m:t>
                    </m:r>
                    <m:sSub>
                      <m:sSubPr>
                        <m:ctrlPr>
                          <a:rPr lang="zh-CN" altLang="zh-CN" sz="2400" i="1">
                            <a:latin typeface="Cambria Math"/>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a:latin typeface="Cambria Math" panose="02040503050406030204" pitchFamily="18" charset="0"/>
                      </a:rPr>
                      <m:t>)</m:t>
                    </m:r>
                  </m:oMath>
                </a14:m>
                <a:r>
                  <a:rPr lang="en-US" altLang="zh-CN" sz="2400" dirty="0"/>
                  <a:t>{\</a:t>
                </a:r>
                <a:r>
                  <a:rPr lang="en-US" altLang="zh-CN" sz="2400" dirty="0" err="1"/>
                  <a:t>displaystyle</a:t>
                </a:r>
                <a:r>
                  <a:rPr lang="en-US" altLang="zh-CN" sz="2400" dirty="0"/>
                  <a:t> S}</a:t>
                </a:r>
                <a:endParaRPr lang="zh-CN" altLang="zh-CN" sz="2400" dirty="0"/>
              </a:p>
              <a:p>
                <a:r>
                  <a:rPr lang="zh-CN" altLang="zh-CN" sz="2400" dirty="0"/>
                  <a:t>选取数据集</a:t>
                </a:r>
                <a:r>
                  <a:rPr lang="en-US" altLang="zh-CN" sz="2400" dirty="0"/>
                  <a:t>S</a:t>
                </a:r>
                <a:r>
                  <a:rPr lang="zh-CN" altLang="zh-CN" sz="2400" dirty="0"/>
                  <a:t>中熵值最小（或者信息增益最大，两者等价）的属性 </a:t>
                </a:r>
              </a:p>
              <a:p>
                <a:r>
                  <a:rPr lang="zh-CN" altLang="zh-CN" sz="2400" dirty="0"/>
                  <a:t>在决策树上生成该属性结点</a:t>
                </a:r>
              </a:p>
              <a:p>
                <a:r>
                  <a:rPr lang="zh-CN" altLang="zh-CN" sz="2400" dirty="0"/>
                  <a:t>使用剩余结点重复以上步骤生成决策树的属性结点</a:t>
                </a:r>
              </a:p>
            </p:txBody>
          </p:sp>
        </mc:Choice>
        <mc:Fallback xmlns="">
          <p:sp>
            <p:nvSpPr>
              <p:cNvPr id="3" name="内容占位符 2">
                <a:extLst>
                  <a:ext uri="{FF2B5EF4-FFF2-40B4-BE49-F238E27FC236}">
                    <a16:creationId xmlns:a14="http://schemas.microsoft.com/office/drawing/2010/main" xmlns="" xmlns:a16="http://schemas.microsoft.com/office/drawing/2014/main" id="{A1752007-CC8D-490D-AD1C-42EDFE390A17}"/>
                  </a:ext>
                </a:extLst>
              </p:cNvPr>
              <p:cNvSpPr>
                <a:spLocks noGrp="1" noRot="1" noChangeAspect="1" noMove="1" noResize="1" noEditPoints="1" noAdjustHandles="1" noChangeArrowheads="1" noChangeShapeType="1" noTextEdit="1"/>
              </p:cNvSpPr>
              <p:nvPr>
                <p:ph sz="quarter" idx="10"/>
              </p:nvPr>
            </p:nvSpPr>
            <p:spPr>
              <a:blipFill>
                <a:blip r:embed="rId2" cstate="print"/>
                <a:stretch>
                  <a:fillRect l="-7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58365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08B38F7-1DF2-40CF-A9DA-BF274276964C}"/>
              </a:ext>
            </a:extLst>
          </p:cNvPr>
          <p:cNvSpPr>
            <a:spLocks noGrp="1"/>
          </p:cNvSpPr>
          <p:nvPr>
            <p:ph type="title"/>
          </p:nvPr>
        </p:nvSpPr>
        <p:spPr/>
        <p:txBody>
          <a:bodyPr/>
          <a:lstStyle/>
          <a:p>
            <a:r>
              <a:rPr lang="zh-CN" altLang="en-US" dirty="0"/>
              <a:t>算法</a:t>
            </a:r>
            <a:r>
              <a:rPr lang="zh-CN" altLang="en-US" dirty="0" smtClean="0"/>
              <a:t>实</a:t>
            </a:r>
            <a:r>
              <a:rPr lang="zh-CN" altLang="en-US" dirty="0"/>
              <a:t>现</a:t>
            </a:r>
          </a:p>
        </p:txBody>
      </p:sp>
      <p:sp>
        <p:nvSpPr>
          <p:cNvPr id="3" name="内容占位符 2">
            <a:extLst>
              <a:ext uri="{FF2B5EF4-FFF2-40B4-BE49-F238E27FC236}">
                <a16:creationId xmlns="" xmlns:a16="http://schemas.microsoft.com/office/drawing/2014/main" id="{8D080D11-281F-47DF-AFA8-F4B892665D75}"/>
              </a:ext>
            </a:extLst>
          </p:cNvPr>
          <p:cNvSpPr>
            <a:spLocks noGrp="1"/>
          </p:cNvSpPr>
          <p:nvPr>
            <p:ph sz="quarter" idx="10"/>
          </p:nvPr>
        </p:nvSpPr>
        <p:spPr>
          <a:xfrm>
            <a:off x="735981" y="2596376"/>
            <a:ext cx="3412273" cy="2019300"/>
          </a:xfrm>
        </p:spPr>
        <p:txBody>
          <a:bodyPr/>
          <a:lstStyle/>
          <a:p>
            <a:pPr marL="0" indent="0">
              <a:lnSpc>
                <a:spcPct val="100000"/>
              </a:lnSpc>
              <a:buNone/>
            </a:pPr>
            <a:r>
              <a:rPr lang="en-US" altLang="zh-CN" sz="2400" dirty="0" smtClean="0">
                <a:latin typeface="Consolas" panose="020B0609020204030204" pitchFamily="49" charset="0"/>
              </a:rPr>
              <a:t>1</a:t>
            </a:r>
            <a:r>
              <a:rPr lang="zh-CN" altLang="en-US" sz="2400" dirty="0" smtClean="0">
                <a:latin typeface="Consolas" panose="020B0609020204030204" pitchFamily="49" charset="0"/>
              </a:rPr>
              <a:t>、</a:t>
            </a:r>
            <a:r>
              <a:rPr lang="en-US" altLang="zh-CN" sz="2400" dirty="0">
                <a:latin typeface="Consolas" panose="020B0609020204030204" pitchFamily="49" charset="0"/>
              </a:rPr>
              <a:t>ID3</a:t>
            </a:r>
            <a:r>
              <a:rPr lang="zh-CN" altLang="en-US" sz="2400" dirty="0">
                <a:latin typeface="Consolas" panose="020B0609020204030204" pitchFamily="49" charset="0"/>
              </a:rPr>
              <a:t>算法</a:t>
            </a:r>
            <a:endParaRPr lang="en-US" altLang="zh-CN" sz="2400" dirty="0">
              <a:latin typeface="Consolas" panose="020B0609020204030204" pitchFamily="49" charset="0"/>
            </a:endParaRPr>
          </a:p>
          <a:p>
            <a:pPr marL="0" indent="0">
              <a:lnSpc>
                <a:spcPct val="100000"/>
              </a:lnSpc>
              <a:buNone/>
            </a:pPr>
            <a:endParaRPr lang="en-US" altLang="zh-CN" sz="2400" dirty="0" smtClean="0">
              <a:latin typeface="Consolas" panose="020B0609020204030204" pitchFamily="49" charset="0"/>
            </a:endParaRPr>
          </a:p>
          <a:p>
            <a:pPr marL="0" indent="0">
              <a:lnSpc>
                <a:spcPct val="100000"/>
              </a:lnSpc>
              <a:buNone/>
            </a:pPr>
            <a:r>
              <a:rPr lang="en-US" altLang="zh-CN" sz="2400" dirty="0" smtClean="0">
                <a:latin typeface="Consolas" panose="020B0609020204030204" pitchFamily="49" charset="0"/>
              </a:rPr>
              <a:t>2</a:t>
            </a:r>
            <a:r>
              <a:rPr lang="zh-CN" altLang="en-US" sz="2400" dirty="0">
                <a:latin typeface="Consolas" panose="020B0609020204030204" pitchFamily="49" charset="0"/>
              </a:rPr>
              <a:t>、画</a:t>
            </a:r>
            <a:r>
              <a:rPr lang="zh-CN" altLang="en-US" sz="2400" dirty="0" smtClean="0">
                <a:latin typeface="Consolas" panose="020B0609020204030204" pitchFamily="49" charset="0"/>
              </a:rPr>
              <a:t>决策树</a:t>
            </a:r>
            <a:endParaRPr lang="zh-CN" altLang="zh-CN" sz="2400" dirty="0">
              <a:latin typeface="Consolas" panose="020B0609020204030204" pitchFamily="49"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6346" y="2172629"/>
            <a:ext cx="5153025"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4848" y="1338147"/>
            <a:ext cx="9809268" cy="52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9810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a:grpSpLocks noChangeAspect="1"/>
          </p:cNvGrpSpPr>
          <p:nvPr/>
        </p:nvGrpSpPr>
        <p:grpSpPr>
          <a:xfrm>
            <a:off x="4105506" y="1233488"/>
            <a:ext cx="618455" cy="1800000"/>
            <a:chOff x="597712" y="2415605"/>
            <a:chExt cx="1076110" cy="3131998"/>
          </a:xfrm>
        </p:grpSpPr>
        <p:sp>
          <p:nvSpPr>
            <p:cNvPr id="10" name="等腰三角形 9"/>
            <p:cNvSpPr/>
            <p:nvPr/>
          </p:nvSpPr>
          <p:spPr>
            <a:xfrm rot="10800000">
              <a:off x="597712" y="2908359"/>
              <a:ext cx="1076110" cy="2639244"/>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 name="椭圆 10"/>
            <p:cNvSpPr>
              <a:spLocks noChangeAspect="1"/>
            </p:cNvSpPr>
            <p:nvPr/>
          </p:nvSpPr>
          <p:spPr>
            <a:xfrm>
              <a:off x="648010" y="2415605"/>
              <a:ext cx="971992" cy="972000"/>
            </a:xfrm>
            <a:prstGeom prst="ellipse">
              <a:avLst/>
            </a:prstGeom>
            <a:gradFill>
              <a:gsLst>
                <a:gs pos="1000">
                  <a:schemeClr val="accent1">
                    <a:lumMod val="20000"/>
                    <a:lumOff val="80000"/>
                  </a:schemeClr>
                </a:gs>
                <a:gs pos="60000">
                  <a:srgbClr val="A5A5A5"/>
                </a:gs>
                <a:gs pos="100000">
                  <a:srgbClr val="A5A5A5"/>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 name="组合 2"/>
          <p:cNvGrpSpPr>
            <a:grpSpLocks noChangeAspect="1"/>
          </p:cNvGrpSpPr>
          <p:nvPr/>
        </p:nvGrpSpPr>
        <p:grpSpPr>
          <a:xfrm>
            <a:off x="2760245" y="2023201"/>
            <a:ext cx="2027688" cy="6443998"/>
            <a:chOff x="935919" y="107043"/>
            <a:chExt cx="1818452" cy="5779044"/>
          </a:xfrm>
        </p:grpSpPr>
        <p:sp>
          <p:nvSpPr>
            <p:cNvPr id="4" name="等腰三角形 9"/>
            <p:cNvSpPr/>
            <p:nvPr/>
          </p:nvSpPr>
          <p:spPr>
            <a:xfrm rot="10800000">
              <a:off x="935919" y="1016252"/>
              <a:ext cx="1818452" cy="4869835"/>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 name="椭圆 4"/>
            <p:cNvSpPr>
              <a:spLocks noChangeAspect="1"/>
            </p:cNvSpPr>
            <p:nvPr/>
          </p:nvSpPr>
          <p:spPr>
            <a:xfrm>
              <a:off x="942885" y="107043"/>
              <a:ext cx="1799994" cy="1800000"/>
            </a:xfrm>
            <a:prstGeom prst="ellips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lnSpc>
                  <a:spcPct val="130000"/>
                </a:lnSpc>
                <a:defRPr/>
              </a:pPr>
              <a:r>
                <a:rPr lang="en-US" altLang="zh-CN" sz="7200" kern="0" dirty="0" smtClean="0">
                  <a:solidFill>
                    <a:srgbClr val="009999"/>
                  </a:solidFill>
                  <a:latin typeface="Century Gothic" panose="020B0502020202020204" pitchFamily="34" charset="0"/>
                  <a:cs typeface="+mn-ea"/>
                  <a:sym typeface="+mn-lt"/>
                </a:rPr>
                <a:t>04</a:t>
              </a:r>
              <a:endParaRPr lang="zh-CN" altLang="en-US" sz="4000" kern="0" dirty="0">
                <a:solidFill>
                  <a:srgbClr val="009999"/>
                </a:solidFill>
                <a:latin typeface="Century Gothic" panose="020B0502020202020204" pitchFamily="34" charset="0"/>
                <a:cs typeface="+mn-ea"/>
                <a:sym typeface="+mn-lt"/>
              </a:endParaRPr>
            </a:p>
          </p:txBody>
        </p:sp>
      </p:grpSp>
      <p:grpSp>
        <p:nvGrpSpPr>
          <p:cNvPr id="6" name="组合 5"/>
          <p:cNvGrpSpPr>
            <a:grpSpLocks noChangeAspect="1"/>
          </p:cNvGrpSpPr>
          <p:nvPr/>
        </p:nvGrpSpPr>
        <p:grpSpPr>
          <a:xfrm>
            <a:off x="1981669" y="4924887"/>
            <a:ext cx="1194018" cy="3475167"/>
            <a:chOff x="597712" y="2415605"/>
            <a:chExt cx="1076110" cy="3131998"/>
          </a:xfrm>
        </p:grpSpPr>
        <p:sp>
          <p:nvSpPr>
            <p:cNvPr id="7" name="等腰三角形 9"/>
            <p:cNvSpPr/>
            <p:nvPr/>
          </p:nvSpPr>
          <p:spPr>
            <a:xfrm rot="10800000">
              <a:off x="597712" y="2908359"/>
              <a:ext cx="1076110" cy="2639244"/>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 name="椭圆 7"/>
            <p:cNvSpPr>
              <a:spLocks noChangeAspect="1"/>
            </p:cNvSpPr>
            <p:nvPr/>
          </p:nvSpPr>
          <p:spPr>
            <a:xfrm>
              <a:off x="648010" y="2415605"/>
              <a:ext cx="971992" cy="972000"/>
            </a:xfrm>
            <a:prstGeom prst="ellipse">
              <a:avLst/>
            </a:prstGeom>
            <a:gradFill>
              <a:gsLst>
                <a:gs pos="1000">
                  <a:schemeClr val="accent1">
                    <a:lumMod val="20000"/>
                    <a:lumOff val="80000"/>
                  </a:schemeClr>
                </a:gs>
                <a:gs pos="60000">
                  <a:srgbClr val="A5A5A5"/>
                </a:gs>
                <a:gs pos="100000">
                  <a:srgbClr val="A5A5A5"/>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 name="组合 11"/>
          <p:cNvGrpSpPr>
            <a:grpSpLocks noChangeAspect="1"/>
          </p:cNvGrpSpPr>
          <p:nvPr/>
        </p:nvGrpSpPr>
        <p:grpSpPr>
          <a:xfrm>
            <a:off x="4481255" y="4431190"/>
            <a:ext cx="618455" cy="1800000"/>
            <a:chOff x="597712" y="2415605"/>
            <a:chExt cx="1076110" cy="3131998"/>
          </a:xfrm>
        </p:grpSpPr>
        <p:sp>
          <p:nvSpPr>
            <p:cNvPr id="13" name="等腰三角形 9"/>
            <p:cNvSpPr/>
            <p:nvPr/>
          </p:nvSpPr>
          <p:spPr>
            <a:xfrm rot="10800000">
              <a:off x="597712" y="2908359"/>
              <a:ext cx="1076110" cy="2639244"/>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椭圆 13"/>
            <p:cNvSpPr>
              <a:spLocks noChangeAspect="1"/>
            </p:cNvSpPr>
            <p:nvPr/>
          </p:nvSpPr>
          <p:spPr>
            <a:xfrm>
              <a:off x="648010" y="2415605"/>
              <a:ext cx="971992" cy="972000"/>
            </a:xfrm>
            <a:prstGeom prst="ellipse">
              <a:avLst/>
            </a:prstGeom>
            <a:gradFill>
              <a:gsLst>
                <a:gs pos="1000">
                  <a:schemeClr val="accent4">
                    <a:lumMod val="20000"/>
                    <a:lumOff val="80000"/>
                  </a:schemeClr>
                </a:gs>
                <a:gs pos="60000">
                  <a:srgbClr val="009999"/>
                </a:gs>
                <a:gs pos="100000">
                  <a:srgbClr val="009999"/>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5" name="组合 14"/>
          <p:cNvGrpSpPr>
            <a:grpSpLocks noChangeAspect="1"/>
          </p:cNvGrpSpPr>
          <p:nvPr/>
        </p:nvGrpSpPr>
        <p:grpSpPr>
          <a:xfrm>
            <a:off x="1033964" y="2075338"/>
            <a:ext cx="1150325" cy="3348000"/>
            <a:chOff x="597712" y="2415605"/>
            <a:chExt cx="1076110" cy="3131998"/>
          </a:xfrm>
        </p:grpSpPr>
        <p:sp>
          <p:nvSpPr>
            <p:cNvPr id="16" name="等腰三角形 9"/>
            <p:cNvSpPr/>
            <p:nvPr/>
          </p:nvSpPr>
          <p:spPr>
            <a:xfrm rot="10800000">
              <a:off x="597712" y="2908359"/>
              <a:ext cx="1076110" cy="2639244"/>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7" name="椭圆 16"/>
            <p:cNvSpPr>
              <a:spLocks noChangeAspect="1"/>
            </p:cNvSpPr>
            <p:nvPr/>
          </p:nvSpPr>
          <p:spPr>
            <a:xfrm>
              <a:off x="648010" y="2415605"/>
              <a:ext cx="971992" cy="972000"/>
            </a:xfrm>
            <a:prstGeom prst="ellipse">
              <a:avLst/>
            </a:prstGeom>
            <a:gradFill>
              <a:gsLst>
                <a:gs pos="1000">
                  <a:schemeClr val="accent4">
                    <a:lumMod val="20000"/>
                    <a:lumOff val="80000"/>
                  </a:schemeClr>
                </a:gs>
                <a:gs pos="60000">
                  <a:srgbClr val="009999"/>
                </a:gs>
                <a:gs pos="100000">
                  <a:srgbClr val="009999"/>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24" name="文本框 23"/>
          <p:cNvSpPr txBox="1"/>
          <p:nvPr/>
        </p:nvSpPr>
        <p:spPr>
          <a:xfrm>
            <a:off x="5729025" y="2472759"/>
            <a:ext cx="5262979" cy="1107996"/>
          </a:xfrm>
          <a:prstGeom prst="rect">
            <a:avLst/>
          </a:prstGeom>
          <a:noFill/>
          <a:effectLst>
            <a:outerShdw dist="25400" dir="5400000" algn="t" rotWithShape="0">
              <a:schemeClr val="bg1">
                <a:alpha val="40000"/>
              </a:schemeClr>
            </a:outerShdw>
          </a:effectLst>
        </p:spPr>
        <p:txBody>
          <a:bodyPr wrap="none" rtlCol="0" anchor="b" anchorCtr="0">
            <a:spAutoFit/>
          </a:bodyPr>
          <a:lstStyle>
            <a:defPPr>
              <a:defRPr lang="zh-CN"/>
            </a:defPPr>
            <a:lvl1pPr>
              <a:defRPr sz="3600" b="1">
                <a:solidFill>
                  <a:schemeClr val="accent1">
                    <a:lumMod val="75000"/>
                  </a:schemeClr>
                </a:solidFill>
                <a:effectLst>
                  <a:innerShdw blurRad="127000" dist="63500" dir="16200000">
                    <a:prstClr val="black">
                      <a:alpha val="50000"/>
                    </a:prstClr>
                  </a:innerShdw>
                </a:effectLst>
                <a:latin typeface="微软雅黑"/>
                <a:ea typeface="微软雅黑"/>
              </a:defRPr>
            </a:lvl1pPr>
          </a:lstStyle>
          <a:p>
            <a:r>
              <a:rPr lang="zh-CN" altLang="en-US" sz="6600" dirty="0" smtClean="0">
                <a:solidFill>
                  <a:srgbClr val="009999"/>
                </a:solidFill>
                <a:latin typeface="Noto Sans S Chinese Medium" panose="020B0600000000000000" pitchFamily="34" charset="-122"/>
                <a:ea typeface="Noto Sans S Chinese Medium" panose="020B0600000000000000" pitchFamily="34" charset="-122"/>
                <a:cs typeface="+mn-ea"/>
                <a:sym typeface="+mn-lt"/>
              </a:rPr>
              <a:t>算法关键问题</a:t>
            </a:r>
            <a:endParaRPr lang="en-US" altLang="zh-CN" sz="6600" dirty="0">
              <a:solidFill>
                <a:srgbClr val="009999"/>
              </a:solidFill>
              <a:latin typeface="Noto Sans S Chinese Medium" panose="020B0600000000000000" pitchFamily="34" charset="-122"/>
              <a:ea typeface="Noto Sans S Chinese Medium" panose="020B0600000000000000" pitchFamily="34" charset="-122"/>
              <a:cs typeface="+mn-ea"/>
              <a:sym typeface="+mn-lt"/>
            </a:endParaRPr>
          </a:p>
        </p:txBody>
      </p:sp>
      <p:sp>
        <p:nvSpPr>
          <p:cNvPr id="23" name="矩形 22"/>
          <p:cNvSpPr>
            <a:spLocks noChangeAspect="1"/>
          </p:cNvSpPr>
          <p:nvPr>
            <p:custDataLst>
              <p:tags r:id="rId1"/>
            </p:custDataLst>
          </p:nvPr>
        </p:nvSpPr>
        <p:spPr>
          <a:xfrm>
            <a:off x="711359" y="-348275"/>
            <a:ext cx="180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42362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954532"/>
            <a:ext cx="6502400" cy="3662679"/>
          </a:xfrm>
          <a:custGeom>
            <a:avLst/>
            <a:gdLst/>
            <a:ahLst/>
            <a:cxnLst/>
            <a:rect l="l" t="t" r="r" b="b"/>
            <a:pathLst>
              <a:path w="4876800" h="3662679">
                <a:moveTo>
                  <a:pt x="0" y="3662172"/>
                </a:moveTo>
                <a:lnTo>
                  <a:pt x="4876800" y="3662172"/>
                </a:lnTo>
                <a:lnTo>
                  <a:pt x="4876800" y="0"/>
                </a:lnTo>
                <a:lnTo>
                  <a:pt x="0" y="0"/>
                </a:lnTo>
                <a:lnTo>
                  <a:pt x="0" y="3662172"/>
                </a:lnTo>
                <a:close/>
              </a:path>
            </a:pathLst>
          </a:custGeom>
          <a:solidFill>
            <a:srgbClr val="E0EBEB"/>
          </a:solidFill>
        </p:spPr>
        <p:txBody>
          <a:bodyPr wrap="square" lIns="0" tIns="0" rIns="0" bIns="0" rtlCol="0"/>
          <a:lstStyle/>
          <a:p>
            <a:endParaRPr/>
          </a:p>
        </p:txBody>
      </p:sp>
      <p:sp>
        <p:nvSpPr>
          <p:cNvPr id="3" name="object 3"/>
          <p:cNvSpPr txBox="1"/>
          <p:nvPr/>
        </p:nvSpPr>
        <p:spPr>
          <a:xfrm>
            <a:off x="6893053" y="1837232"/>
            <a:ext cx="4579544" cy="2727670"/>
          </a:xfrm>
          <a:prstGeom prst="rect">
            <a:avLst/>
          </a:prstGeom>
        </p:spPr>
        <p:txBody>
          <a:bodyPr vert="horz" wrap="square" lIns="0" tIns="100330" rIns="0" bIns="0" rtlCol="0">
            <a:spAutoFit/>
          </a:bodyPr>
          <a:lstStyle/>
          <a:p>
            <a:pPr marL="12700">
              <a:spcBef>
                <a:spcPts val="790"/>
              </a:spcBef>
            </a:pPr>
            <a:r>
              <a:rPr lang="zh-CN" altLang="en-US" sz="2400" b="1" spc="-30" dirty="0">
                <a:solidFill>
                  <a:srgbClr val="84ADAF"/>
                </a:solidFill>
                <a:latin typeface="Trebuchet MS"/>
                <a:cs typeface="Trebuchet MS"/>
              </a:rPr>
              <a:t>直到：</a:t>
            </a:r>
            <a:endParaRPr lang="en-US" altLang="zh-CN" sz="2400" b="1" spc="-30" dirty="0">
              <a:solidFill>
                <a:srgbClr val="84ADAF"/>
              </a:solidFill>
              <a:latin typeface="Trebuchet MS"/>
              <a:cs typeface="Trebuchet MS"/>
            </a:endParaRPr>
          </a:p>
          <a:p>
            <a:pPr marL="355600" indent="-342900">
              <a:spcBef>
                <a:spcPts val="790"/>
              </a:spcBef>
              <a:buFont typeface="Arial" panose="020B0604020202020204" pitchFamily="34" charset="0"/>
              <a:buChar char="•"/>
            </a:pPr>
            <a:r>
              <a:rPr lang="zh-CN" altLang="en-US" sz="2400" b="1" spc="-30" dirty="0">
                <a:solidFill>
                  <a:srgbClr val="84ADAF"/>
                </a:solidFill>
                <a:latin typeface="Trebuchet MS"/>
                <a:cs typeface="Trebuchet MS"/>
              </a:rPr>
              <a:t>叶子节点纯了</a:t>
            </a:r>
            <a:r>
              <a:rPr lang="en-US" altLang="zh-CN" sz="2400" b="1" spc="-30" dirty="0">
                <a:solidFill>
                  <a:srgbClr val="84ADAF"/>
                </a:solidFill>
                <a:latin typeface="Trebuchet MS"/>
                <a:cs typeface="Trebuchet MS"/>
              </a:rPr>
              <a:t>---</a:t>
            </a:r>
            <a:r>
              <a:rPr lang="zh-CN" altLang="en-US" sz="2400" b="1" spc="-30" dirty="0">
                <a:solidFill>
                  <a:srgbClr val="84ADAF"/>
                </a:solidFill>
                <a:latin typeface="Trebuchet MS"/>
                <a:cs typeface="Trebuchet MS"/>
              </a:rPr>
              <a:t>仅包含一类实</a:t>
            </a:r>
            <a:r>
              <a:rPr lang="zh-CN" altLang="en-US" sz="2400" b="1" spc="-30" dirty="0" smtClean="0">
                <a:solidFill>
                  <a:srgbClr val="84ADAF"/>
                </a:solidFill>
                <a:latin typeface="Trebuchet MS"/>
                <a:cs typeface="Trebuchet MS"/>
              </a:rPr>
              <a:t>例</a:t>
            </a:r>
            <a:endParaRPr lang="en-US" altLang="zh-CN" sz="2400" b="1" spc="-30" dirty="0" smtClean="0">
              <a:solidFill>
                <a:srgbClr val="84ADAF"/>
              </a:solidFill>
              <a:latin typeface="Trebuchet MS"/>
              <a:cs typeface="Trebuchet MS"/>
            </a:endParaRPr>
          </a:p>
          <a:p>
            <a:pPr marL="355600" indent="-342900">
              <a:spcBef>
                <a:spcPts val="790"/>
              </a:spcBef>
              <a:buFont typeface="Arial" panose="020B0604020202020204" pitchFamily="34" charset="0"/>
              <a:buChar char="•"/>
            </a:pPr>
            <a:r>
              <a:rPr lang="zh-CN" altLang="en-US" sz="2400" b="1" spc="-30" dirty="0" smtClean="0">
                <a:solidFill>
                  <a:srgbClr val="84ADAF"/>
                </a:solidFill>
                <a:latin typeface="Trebuchet MS"/>
                <a:cs typeface="Trebuchet MS"/>
              </a:rPr>
              <a:t>达到最大深度</a:t>
            </a:r>
            <a:endParaRPr lang="en-US" altLang="zh-CN" sz="2400" b="1" spc="-30" dirty="0" smtClean="0">
              <a:solidFill>
                <a:srgbClr val="84ADAF"/>
              </a:solidFill>
              <a:latin typeface="Trebuchet MS"/>
              <a:cs typeface="Trebuchet MS"/>
            </a:endParaRPr>
          </a:p>
          <a:p>
            <a:pPr marL="355600" indent="-342900">
              <a:spcBef>
                <a:spcPts val="790"/>
              </a:spcBef>
              <a:buFont typeface="Arial" panose="020B0604020202020204" pitchFamily="34" charset="0"/>
              <a:buChar char="•"/>
            </a:pPr>
            <a:r>
              <a:rPr lang="zh-CN" altLang="en-US" sz="2400" b="1" spc="-30" dirty="0" smtClean="0">
                <a:solidFill>
                  <a:srgbClr val="84ADAF"/>
                </a:solidFill>
                <a:latin typeface="Trebuchet MS"/>
                <a:cs typeface="Trebuchet MS"/>
              </a:rPr>
              <a:t>达到某一性能指标</a:t>
            </a:r>
            <a:endParaRPr lang="en-US" altLang="zh-CN" sz="2400" b="1" spc="-30" dirty="0" smtClean="0">
              <a:solidFill>
                <a:srgbClr val="84ADAF"/>
              </a:solidFill>
              <a:latin typeface="Trebuchet MS"/>
              <a:cs typeface="Trebuchet MS"/>
            </a:endParaRPr>
          </a:p>
          <a:p>
            <a:pPr marL="355600" indent="-342900">
              <a:spcBef>
                <a:spcPts val="790"/>
              </a:spcBef>
              <a:buFont typeface="Arial" panose="020B0604020202020204" pitchFamily="34" charset="0"/>
              <a:buChar char="•"/>
            </a:pPr>
            <a:endParaRPr sz="2400" dirty="0">
              <a:latin typeface="Trebuchet MS"/>
              <a:cs typeface="Trebuchet MS"/>
            </a:endParaRPr>
          </a:p>
        </p:txBody>
      </p:sp>
      <p:sp>
        <p:nvSpPr>
          <p:cNvPr id="5" name="object 5"/>
          <p:cNvSpPr/>
          <p:nvPr/>
        </p:nvSpPr>
        <p:spPr>
          <a:xfrm>
            <a:off x="1988311" y="2583688"/>
            <a:ext cx="892387" cy="556260"/>
          </a:xfrm>
          <a:custGeom>
            <a:avLst/>
            <a:gdLst/>
            <a:ahLst/>
            <a:cxnLst/>
            <a:rect l="l" t="t" r="r" b="b"/>
            <a:pathLst>
              <a:path w="669289" h="556260">
                <a:moveTo>
                  <a:pt x="51943" y="438912"/>
                </a:moveTo>
                <a:lnTo>
                  <a:pt x="0" y="555751"/>
                </a:lnTo>
                <a:lnTo>
                  <a:pt x="124587" y="527176"/>
                </a:lnTo>
                <a:lnTo>
                  <a:pt x="110371" y="509905"/>
                </a:lnTo>
                <a:lnTo>
                  <a:pt x="85597" y="509905"/>
                </a:lnTo>
                <a:lnTo>
                  <a:pt x="61468" y="480441"/>
                </a:lnTo>
                <a:lnTo>
                  <a:pt x="76161" y="468338"/>
                </a:lnTo>
                <a:lnTo>
                  <a:pt x="51943" y="438912"/>
                </a:lnTo>
                <a:close/>
              </a:path>
              <a:path w="669289" h="556260">
                <a:moveTo>
                  <a:pt x="76161" y="468338"/>
                </a:moveTo>
                <a:lnTo>
                  <a:pt x="61468" y="480441"/>
                </a:lnTo>
                <a:lnTo>
                  <a:pt x="85597" y="509905"/>
                </a:lnTo>
                <a:lnTo>
                  <a:pt x="100362" y="497743"/>
                </a:lnTo>
                <a:lnTo>
                  <a:pt x="76161" y="468338"/>
                </a:lnTo>
                <a:close/>
              </a:path>
              <a:path w="669289" h="556260">
                <a:moveTo>
                  <a:pt x="100362" y="497743"/>
                </a:moveTo>
                <a:lnTo>
                  <a:pt x="85597" y="509905"/>
                </a:lnTo>
                <a:lnTo>
                  <a:pt x="110371" y="509905"/>
                </a:lnTo>
                <a:lnTo>
                  <a:pt x="100362" y="497743"/>
                </a:lnTo>
                <a:close/>
              </a:path>
              <a:path w="669289" h="556260">
                <a:moveTo>
                  <a:pt x="644779" y="0"/>
                </a:moveTo>
                <a:lnTo>
                  <a:pt x="76161" y="468338"/>
                </a:lnTo>
                <a:lnTo>
                  <a:pt x="100362" y="497743"/>
                </a:lnTo>
                <a:lnTo>
                  <a:pt x="668909" y="29463"/>
                </a:lnTo>
                <a:lnTo>
                  <a:pt x="644779" y="0"/>
                </a:lnTo>
                <a:close/>
              </a:path>
            </a:pathLst>
          </a:custGeom>
          <a:solidFill>
            <a:srgbClr val="344B5E"/>
          </a:solidFill>
        </p:spPr>
        <p:txBody>
          <a:bodyPr wrap="square" lIns="0" tIns="0" rIns="0" bIns="0" rtlCol="0"/>
          <a:lstStyle/>
          <a:p>
            <a:endParaRPr/>
          </a:p>
        </p:txBody>
      </p:sp>
      <p:sp>
        <p:nvSpPr>
          <p:cNvPr id="6" name="object 6"/>
          <p:cNvSpPr/>
          <p:nvPr/>
        </p:nvSpPr>
        <p:spPr>
          <a:xfrm>
            <a:off x="2847847" y="2583688"/>
            <a:ext cx="890693" cy="556260"/>
          </a:xfrm>
          <a:custGeom>
            <a:avLst/>
            <a:gdLst/>
            <a:ahLst/>
            <a:cxnLst/>
            <a:rect l="l" t="t" r="r" b="b"/>
            <a:pathLst>
              <a:path w="668019" h="556260">
                <a:moveTo>
                  <a:pt x="567207" y="497639"/>
                </a:moveTo>
                <a:lnTo>
                  <a:pt x="542925" y="527050"/>
                </a:lnTo>
                <a:lnTo>
                  <a:pt x="667512" y="555751"/>
                </a:lnTo>
                <a:lnTo>
                  <a:pt x="647123" y="509778"/>
                </a:lnTo>
                <a:lnTo>
                  <a:pt x="581913" y="509778"/>
                </a:lnTo>
                <a:lnTo>
                  <a:pt x="567207" y="497639"/>
                </a:lnTo>
                <a:close/>
              </a:path>
              <a:path w="668019" h="556260">
                <a:moveTo>
                  <a:pt x="591445" y="468283"/>
                </a:moveTo>
                <a:lnTo>
                  <a:pt x="567207" y="497639"/>
                </a:lnTo>
                <a:lnTo>
                  <a:pt x="581913" y="509778"/>
                </a:lnTo>
                <a:lnTo>
                  <a:pt x="606170" y="480441"/>
                </a:lnTo>
                <a:lnTo>
                  <a:pt x="591445" y="468283"/>
                </a:lnTo>
                <a:close/>
              </a:path>
              <a:path w="668019" h="556260">
                <a:moveTo>
                  <a:pt x="615695" y="438912"/>
                </a:moveTo>
                <a:lnTo>
                  <a:pt x="591445" y="468283"/>
                </a:lnTo>
                <a:lnTo>
                  <a:pt x="606170" y="480441"/>
                </a:lnTo>
                <a:lnTo>
                  <a:pt x="581913" y="509778"/>
                </a:lnTo>
                <a:lnTo>
                  <a:pt x="647123" y="509778"/>
                </a:lnTo>
                <a:lnTo>
                  <a:pt x="615695" y="438912"/>
                </a:lnTo>
                <a:close/>
              </a:path>
              <a:path w="668019" h="556260">
                <a:moveTo>
                  <a:pt x="24256" y="0"/>
                </a:moveTo>
                <a:lnTo>
                  <a:pt x="0" y="29463"/>
                </a:lnTo>
                <a:lnTo>
                  <a:pt x="567207" y="497639"/>
                </a:lnTo>
                <a:lnTo>
                  <a:pt x="591445" y="468283"/>
                </a:lnTo>
                <a:lnTo>
                  <a:pt x="24256" y="0"/>
                </a:lnTo>
                <a:close/>
              </a:path>
            </a:pathLst>
          </a:custGeom>
          <a:solidFill>
            <a:srgbClr val="344B5E"/>
          </a:solidFill>
        </p:spPr>
        <p:txBody>
          <a:bodyPr wrap="square" lIns="0" tIns="0" rIns="0" bIns="0" rtlCol="0"/>
          <a:lstStyle/>
          <a:p>
            <a:endParaRPr/>
          </a:p>
        </p:txBody>
      </p:sp>
      <p:sp>
        <p:nvSpPr>
          <p:cNvPr id="7" name="object 7"/>
          <p:cNvSpPr/>
          <p:nvPr/>
        </p:nvSpPr>
        <p:spPr>
          <a:xfrm>
            <a:off x="2589786" y="2395729"/>
            <a:ext cx="546945" cy="410209"/>
          </a:xfrm>
          <a:custGeom>
            <a:avLst/>
            <a:gdLst/>
            <a:ahLst/>
            <a:cxnLst/>
            <a:rect l="l" t="t" r="r" b="b"/>
            <a:pathLst>
              <a:path w="410210" h="410210">
                <a:moveTo>
                  <a:pt x="204978" y="0"/>
                </a:moveTo>
                <a:lnTo>
                  <a:pt x="157993" y="5416"/>
                </a:lnTo>
                <a:lnTo>
                  <a:pt x="114855" y="20842"/>
                </a:lnTo>
                <a:lnTo>
                  <a:pt x="76795" y="45046"/>
                </a:lnTo>
                <a:lnTo>
                  <a:pt x="45046" y="76795"/>
                </a:lnTo>
                <a:lnTo>
                  <a:pt x="20842" y="114855"/>
                </a:lnTo>
                <a:lnTo>
                  <a:pt x="5416" y="157993"/>
                </a:lnTo>
                <a:lnTo>
                  <a:pt x="0" y="204977"/>
                </a:lnTo>
                <a:lnTo>
                  <a:pt x="5416" y="251962"/>
                </a:lnTo>
                <a:lnTo>
                  <a:pt x="20842" y="295100"/>
                </a:lnTo>
                <a:lnTo>
                  <a:pt x="45046" y="333160"/>
                </a:lnTo>
                <a:lnTo>
                  <a:pt x="76795" y="364909"/>
                </a:lnTo>
                <a:lnTo>
                  <a:pt x="114855" y="389113"/>
                </a:lnTo>
                <a:lnTo>
                  <a:pt x="157993" y="404539"/>
                </a:lnTo>
                <a:lnTo>
                  <a:pt x="204978" y="409956"/>
                </a:lnTo>
                <a:lnTo>
                  <a:pt x="251962" y="404539"/>
                </a:lnTo>
                <a:lnTo>
                  <a:pt x="295100" y="389113"/>
                </a:lnTo>
                <a:lnTo>
                  <a:pt x="333160" y="364909"/>
                </a:lnTo>
                <a:lnTo>
                  <a:pt x="364909" y="333160"/>
                </a:lnTo>
                <a:lnTo>
                  <a:pt x="389113" y="295100"/>
                </a:lnTo>
                <a:lnTo>
                  <a:pt x="404539" y="251962"/>
                </a:lnTo>
                <a:lnTo>
                  <a:pt x="409956" y="204977"/>
                </a:lnTo>
                <a:lnTo>
                  <a:pt x="404539" y="157993"/>
                </a:lnTo>
                <a:lnTo>
                  <a:pt x="389113" y="114855"/>
                </a:lnTo>
                <a:lnTo>
                  <a:pt x="364909" y="76795"/>
                </a:lnTo>
                <a:lnTo>
                  <a:pt x="333160" y="45046"/>
                </a:lnTo>
                <a:lnTo>
                  <a:pt x="295100" y="20842"/>
                </a:lnTo>
                <a:lnTo>
                  <a:pt x="251962" y="5416"/>
                </a:lnTo>
                <a:lnTo>
                  <a:pt x="204978" y="0"/>
                </a:lnTo>
                <a:close/>
              </a:path>
            </a:pathLst>
          </a:custGeom>
          <a:solidFill>
            <a:srgbClr val="8B8B8B"/>
          </a:solidFill>
        </p:spPr>
        <p:txBody>
          <a:bodyPr wrap="square" lIns="0" tIns="0" rIns="0" bIns="0" rtlCol="0"/>
          <a:lstStyle/>
          <a:p>
            <a:endParaRPr/>
          </a:p>
        </p:txBody>
      </p:sp>
      <p:sp>
        <p:nvSpPr>
          <p:cNvPr id="8" name="object 8"/>
          <p:cNvSpPr/>
          <p:nvPr/>
        </p:nvSpPr>
        <p:spPr>
          <a:xfrm>
            <a:off x="2589786" y="2395729"/>
            <a:ext cx="546945" cy="410209"/>
          </a:xfrm>
          <a:custGeom>
            <a:avLst/>
            <a:gdLst/>
            <a:ahLst/>
            <a:cxnLst/>
            <a:rect l="l" t="t" r="r" b="b"/>
            <a:pathLst>
              <a:path w="410210" h="410210">
                <a:moveTo>
                  <a:pt x="0" y="204977"/>
                </a:moveTo>
                <a:lnTo>
                  <a:pt x="5416" y="157993"/>
                </a:lnTo>
                <a:lnTo>
                  <a:pt x="20842" y="114855"/>
                </a:lnTo>
                <a:lnTo>
                  <a:pt x="45046" y="76795"/>
                </a:lnTo>
                <a:lnTo>
                  <a:pt x="76795" y="45046"/>
                </a:lnTo>
                <a:lnTo>
                  <a:pt x="114855" y="20842"/>
                </a:lnTo>
                <a:lnTo>
                  <a:pt x="157993" y="5416"/>
                </a:lnTo>
                <a:lnTo>
                  <a:pt x="204978" y="0"/>
                </a:lnTo>
                <a:lnTo>
                  <a:pt x="251962" y="5416"/>
                </a:lnTo>
                <a:lnTo>
                  <a:pt x="295100" y="20842"/>
                </a:lnTo>
                <a:lnTo>
                  <a:pt x="333160" y="45046"/>
                </a:lnTo>
                <a:lnTo>
                  <a:pt x="364909" y="76795"/>
                </a:lnTo>
                <a:lnTo>
                  <a:pt x="389113" y="114855"/>
                </a:lnTo>
                <a:lnTo>
                  <a:pt x="404539" y="157993"/>
                </a:lnTo>
                <a:lnTo>
                  <a:pt x="409956" y="204977"/>
                </a:lnTo>
                <a:lnTo>
                  <a:pt x="404539" y="251962"/>
                </a:lnTo>
                <a:lnTo>
                  <a:pt x="389113" y="295100"/>
                </a:lnTo>
                <a:lnTo>
                  <a:pt x="364909" y="333160"/>
                </a:lnTo>
                <a:lnTo>
                  <a:pt x="333160" y="364909"/>
                </a:lnTo>
                <a:lnTo>
                  <a:pt x="295100" y="389113"/>
                </a:lnTo>
                <a:lnTo>
                  <a:pt x="251962" y="404539"/>
                </a:lnTo>
                <a:lnTo>
                  <a:pt x="204978" y="409956"/>
                </a:lnTo>
                <a:lnTo>
                  <a:pt x="157993" y="404539"/>
                </a:lnTo>
                <a:lnTo>
                  <a:pt x="114855" y="389113"/>
                </a:lnTo>
                <a:lnTo>
                  <a:pt x="76795" y="364909"/>
                </a:lnTo>
                <a:lnTo>
                  <a:pt x="45046" y="333160"/>
                </a:lnTo>
                <a:lnTo>
                  <a:pt x="20842" y="295100"/>
                </a:lnTo>
                <a:lnTo>
                  <a:pt x="5416" y="251962"/>
                </a:lnTo>
                <a:lnTo>
                  <a:pt x="0" y="204977"/>
                </a:lnTo>
                <a:close/>
              </a:path>
            </a:pathLst>
          </a:custGeom>
          <a:ln w="25908">
            <a:solidFill>
              <a:srgbClr val="344B5E"/>
            </a:solidFill>
          </a:ln>
        </p:spPr>
        <p:txBody>
          <a:bodyPr wrap="square" lIns="0" tIns="0" rIns="0" bIns="0" rtlCol="0"/>
          <a:lstStyle/>
          <a:p>
            <a:endParaRPr/>
          </a:p>
        </p:txBody>
      </p:sp>
      <p:sp>
        <p:nvSpPr>
          <p:cNvPr id="9" name="object 9"/>
          <p:cNvSpPr/>
          <p:nvPr/>
        </p:nvSpPr>
        <p:spPr>
          <a:xfrm>
            <a:off x="1151128" y="3323972"/>
            <a:ext cx="612987" cy="553085"/>
          </a:xfrm>
          <a:custGeom>
            <a:avLst/>
            <a:gdLst/>
            <a:ahLst/>
            <a:cxnLst/>
            <a:rect l="l" t="t" r="r" b="b"/>
            <a:pathLst>
              <a:path w="459740" h="553085">
                <a:moveTo>
                  <a:pt x="28473" y="428498"/>
                </a:moveTo>
                <a:lnTo>
                  <a:pt x="0" y="553085"/>
                </a:lnTo>
                <a:lnTo>
                  <a:pt x="116751" y="501142"/>
                </a:lnTo>
                <a:lnTo>
                  <a:pt x="105176" y="491617"/>
                </a:lnTo>
                <a:lnTo>
                  <a:pt x="75222" y="491617"/>
                </a:lnTo>
                <a:lnTo>
                  <a:pt x="45796" y="467360"/>
                </a:lnTo>
                <a:lnTo>
                  <a:pt x="57867" y="452686"/>
                </a:lnTo>
                <a:lnTo>
                  <a:pt x="28473" y="428498"/>
                </a:lnTo>
                <a:close/>
              </a:path>
              <a:path w="459740" h="553085">
                <a:moveTo>
                  <a:pt x="57867" y="452686"/>
                </a:moveTo>
                <a:lnTo>
                  <a:pt x="45796" y="467360"/>
                </a:lnTo>
                <a:lnTo>
                  <a:pt x="75222" y="491617"/>
                </a:lnTo>
                <a:lnTo>
                  <a:pt x="87312" y="476917"/>
                </a:lnTo>
                <a:lnTo>
                  <a:pt x="57867" y="452686"/>
                </a:lnTo>
                <a:close/>
              </a:path>
              <a:path w="459740" h="553085">
                <a:moveTo>
                  <a:pt x="87312" y="476917"/>
                </a:moveTo>
                <a:lnTo>
                  <a:pt x="75222" y="491617"/>
                </a:lnTo>
                <a:lnTo>
                  <a:pt x="105176" y="491617"/>
                </a:lnTo>
                <a:lnTo>
                  <a:pt x="87312" y="476917"/>
                </a:lnTo>
                <a:close/>
              </a:path>
              <a:path w="459740" h="553085">
                <a:moveTo>
                  <a:pt x="430275" y="0"/>
                </a:moveTo>
                <a:lnTo>
                  <a:pt x="57867" y="452686"/>
                </a:lnTo>
                <a:lnTo>
                  <a:pt x="87312" y="476917"/>
                </a:lnTo>
                <a:lnTo>
                  <a:pt x="459740" y="24130"/>
                </a:lnTo>
                <a:lnTo>
                  <a:pt x="430275" y="0"/>
                </a:lnTo>
                <a:close/>
              </a:path>
            </a:pathLst>
          </a:custGeom>
          <a:solidFill>
            <a:srgbClr val="344B5E"/>
          </a:solidFill>
        </p:spPr>
        <p:txBody>
          <a:bodyPr wrap="square" lIns="0" tIns="0" rIns="0" bIns="0" rtlCol="0"/>
          <a:lstStyle/>
          <a:p>
            <a:endParaRPr/>
          </a:p>
        </p:txBody>
      </p:sp>
      <p:sp>
        <p:nvSpPr>
          <p:cNvPr id="10" name="object 10"/>
          <p:cNvSpPr/>
          <p:nvPr/>
        </p:nvSpPr>
        <p:spPr>
          <a:xfrm>
            <a:off x="1724830" y="3323972"/>
            <a:ext cx="611293" cy="553085"/>
          </a:xfrm>
          <a:custGeom>
            <a:avLst/>
            <a:gdLst/>
            <a:ahLst/>
            <a:cxnLst/>
            <a:rect l="l" t="t" r="r" b="b"/>
            <a:pathLst>
              <a:path w="458469" h="553085">
                <a:moveTo>
                  <a:pt x="371035" y="476702"/>
                </a:moveTo>
                <a:lnTo>
                  <a:pt x="341503" y="500888"/>
                </a:lnTo>
                <a:lnTo>
                  <a:pt x="458216" y="553085"/>
                </a:lnTo>
                <a:lnTo>
                  <a:pt x="444214" y="491490"/>
                </a:lnTo>
                <a:lnTo>
                  <a:pt x="383159" y="491490"/>
                </a:lnTo>
                <a:lnTo>
                  <a:pt x="371035" y="476702"/>
                </a:lnTo>
                <a:close/>
              </a:path>
              <a:path w="458469" h="553085">
                <a:moveTo>
                  <a:pt x="400499" y="452572"/>
                </a:moveTo>
                <a:lnTo>
                  <a:pt x="371035" y="476702"/>
                </a:lnTo>
                <a:lnTo>
                  <a:pt x="383159" y="491490"/>
                </a:lnTo>
                <a:lnTo>
                  <a:pt x="412622" y="467360"/>
                </a:lnTo>
                <a:lnTo>
                  <a:pt x="400499" y="452572"/>
                </a:lnTo>
                <a:close/>
              </a:path>
              <a:path w="458469" h="553085">
                <a:moveTo>
                  <a:pt x="429895" y="428498"/>
                </a:moveTo>
                <a:lnTo>
                  <a:pt x="400499" y="452572"/>
                </a:lnTo>
                <a:lnTo>
                  <a:pt x="412622" y="467360"/>
                </a:lnTo>
                <a:lnTo>
                  <a:pt x="383159" y="491490"/>
                </a:lnTo>
                <a:lnTo>
                  <a:pt x="444214" y="491490"/>
                </a:lnTo>
                <a:lnTo>
                  <a:pt x="429895" y="428498"/>
                </a:lnTo>
                <a:close/>
              </a:path>
              <a:path w="458469" h="553085">
                <a:moveTo>
                  <a:pt x="29464" y="0"/>
                </a:moveTo>
                <a:lnTo>
                  <a:pt x="0" y="24130"/>
                </a:lnTo>
                <a:lnTo>
                  <a:pt x="371035" y="476702"/>
                </a:lnTo>
                <a:lnTo>
                  <a:pt x="400499" y="452572"/>
                </a:lnTo>
                <a:lnTo>
                  <a:pt x="29464" y="0"/>
                </a:lnTo>
                <a:close/>
              </a:path>
            </a:pathLst>
          </a:custGeom>
          <a:solidFill>
            <a:srgbClr val="344B5E"/>
          </a:solidFill>
        </p:spPr>
        <p:txBody>
          <a:bodyPr wrap="square" lIns="0" tIns="0" rIns="0" bIns="0" rtlCol="0"/>
          <a:lstStyle/>
          <a:p>
            <a:endParaRPr/>
          </a:p>
        </p:txBody>
      </p:sp>
      <p:sp>
        <p:nvSpPr>
          <p:cNvPr id="11" name="object 11"/>
          <p:cNvSpPr/>
          <p:nvPr/>
        </p:nvSpPr>
        <p:spPr>
          <a:xfrm>
            <a:off x="1470153" y="3133346"/>
            <a:ext cx="546945" cy="410209"/>
          </a:xfrm>
          <a:custGeom>
            <a:avLst/>
            <a:gdLst/>
            <a:ahLst/>
            <a:cxnLst/>
            <a:rect l="l" t="t" r="r" b="b"/>
            <a:pathLst>
              <a:path w="410209" h="410210">
                <a:moveTo>
                  <a:pt x="204978" y="0"/>
                </a:moveTo>
                <a:lnTo>
                  <a:pt x="157977" y="5416"/>
                </a:lnTo>
                <a:lnTo>
                  <a:pt x="114833" y="20842"/>
                </a:lnTo>
                <a:lnTo>
                  <a:pt x="76774" y="45046"/>
                </a:lnTo>
                <a:lnTo>
                  <a:pt x="45030" y="76795"/>
                </a:lnTo>
                <a:lnTo>
                  <a:pt x="20833" y="114855"/>
                </a:lnTo>
                <a:lnTo>
                  <a:pt x="5413" y="157993"/>
                </a:lnTo>
                <a:lnTo>
                  <a:pt x="0" y="204978"/>
                </a:lnTo>
                <a:lnTo>
                  <a:pt x="5413" y="251962"/>
                </a:lnTo>
                <a:lnTo>
                  <a:pt x="20833" y="295100"/>
                </a:lnTo>
                <a:lnTo>
                  <a:pt x="45030" y="333160"/>
                </a:lnTo>
                <a:lnTo>
                  <a:pt x="76774" y="364909"/>
                </a:lnTo>
                <a:lnTo>
                  <a:pt x="114833" y="389113"/>
                </a:lnTo>
                <a:lnTo>
                  <a:pt x="157977" y="404539"/>
                </a:lnTo>
                <a:lnTo>
                  <a:pt x="204978" y="409956"/>
                </a:lnTo>
                <a:lnTo>
                  <a:pt x="251962" y="404539"/>
                </a:lnTo>
                <a:lnTo>
                  <a:pt x="295100" y="389113"/>
                </a:lnTo>
                <a:lnTo>
                  <a:pt x="333160" y="364909"/>
                </a:lnTo>
                <a:lnTo>
                  <a:pt x="364909" y="333160"/>
                </a:lnTo>
                <a:lnTo>
                  <a:pt x="389113" y="295100"/>
                </a:lnTo>
                <a:lnTo>
                  <a:pt x="404539" y="251962"/>
                </a:lnTo>
                <a:lnTo>
                  <a:pt x="409956" y="204978"/>
                </a:lnTo>
                <a:lnTo>
                  <a:pt x="404539" y="157993"/>
                </a:lnTo>
                <a:lnTo>
                  <a:pt x="389113" y="114855"/>
                </a:lnTo>
                <a:lnTo>
                  <a:pt x="364909" y="76795"/>
                </a:lnTo>
                <a:lnTo>
                  <a:pt x="333160" y="45046"/>
                </a:lnTo>
                <a:lnTo>
                  <a:pt x="295100" y="20842"/>
                </a:lnTo>
                <a:lnTo>
                  <a:pt x="251962" y="5416"/>
                </a:lnTo>
                <a:lnTo>
                  <a:pt x="204978" y="0"/>
                </a:lnTo>
                <a:close/>
              </a:path>
            </a:pathLst>
          </a:custGeom>
          <a:solidFill>
            <a:srgbClr val="8B8B8B"/>
          </a:solidFill>
        </p:spPr>
        <p:txBody>
          <a:bodyPr wrap="square" lIns="0" tIns="0" rIns="0" bIns="0" rtlCol="0"/>
          <a:lstStyle/>
          <a:p>
            <a:endParaRPr/>
          </a:p>
        </p:txBody>
      </p:sp>
      <p:sp>
        <p:nvSpPr>
          <p:cNvPr id="12" name="object 12"/>
          <p:cNvSpPr/>
          <p:nvPr/>
        </p:nvSpPr>
        <p:spPr>
          <a:xfrm>
            <a:off x="1470153" y="3133346"/>
            <a:ext cx="546945" cy="410209"/>
          </a:xfrm>
          <a:custGeom>
            <a:avLst/>
            <a:gdLst/>
            <a:ahLst/>
            <a:cxnLst/>
            <a:rect l="l" t="t" r="r" b="b"/>
            <a:pathLst>
              <a:path w="410209" h="410210">
                <a:moveTo>
                  <a:pt x="0" y="204978"/>
                </a:moveTo>
                <a:lnTo>
                  <a:pt x="5413" y="157993"/>
                </a:lnTo>
                <a:lnTo>
                  <a:pt x="20833" y="114855"/>
                </a:lnTo>
                <a:lnTo>
                  <a:pt x="45030" y="76795"/>
                </a:lnTo>
                <a:lnTo>
                  <a:pt x="76774" y="45046"/>
                </a:lnTo>
                <a:lnTo>
                  <a:pt x="114833" y="20842"/>
                </a:lnTo>
                <a:lnTo>
                  <a:pt x="157977" y="5416"/>
                </a:lnTo>
                <a:lnTo>
                  <a:pt x="204978" y="0"/>
                </a:lnTo>
                <a:lnTo>
                  <a:pt x="251962" y="5416"/>
                </a:lnTo>
                <a:lnTo>
                  <a:pt x="295100" y="20842"/>
                </a:lnTo>
                <a:lnTo>
                  <a:pt x="333160" y="45046"/>
                </a:lnTo>
                <a:lnTo>
                  <a:pt x="364909" y="76795"/>
                </a:lnTo>
                <a:lnTo>
                  <a:pt x="389113" y="114855"/>
                </a:lnTo>
                <a:lnTo>
                  <a:pt x="404539" y="157993"/>
                </a:lnTo>
                <a:lnTo>
                  <a:pt x="409956" y="204978"/>
                </a:lnTo>
                <a:lnTo>
                  <a:pt x="404539" y="251962"/>
                </a:lnTo>
                <a:lnTo>
                  <a:pt x="389113" y="295100"/>
                </a:lnTo>
                <a:lnTo>
                  <a:pt x="364909" y="333160"/>
                </a:lnTo>
                <a:lnTo>
                  <a:pt x="333160" y="364909"/>
                </a:lnTo>
                <a:lnTo>
                  <a:pt x="295100" y="389113"/>
                </a:lnTo>
                <a:lnTo>
                  <a:pt x="251962" y="404539"/>
                </a:lnTo>
                <a:lnTo>
                  <a:pt x="204978" y="409956"/>
                </a:lnTo>
                <a:lnTo>
                  <a:pt x="157977" y="404539"/>
                </a:lnTo>
                <a:lnTo>
                  <a:pt x="114833" y="389113"/>
                </a:lnTo>
                <a:lnTo>
                  <a:pt x="76774" y="364909"/>
                </a:lnTo>
                <a:lnTo>
                  <a:pt x="45030" y="333160"/>
                </a:lnTo>
                <a:lnTo>
                  <a:pt x="20833" y="295100"/>
                </a:lnTo>
                <a:lnTo>
                  <a:pt x="5413" y="251962"/>
                </a:lnTo>
                <a:lnTo>
                  <a:pt x="0" y="204978"/>
                </a:lnTo>
                <a:close/>
              </a:path>
            </a:pathLst>
          </a:custGeom>
          <a:ln w="25908">
            <a:solidFill>
              <a:srgbClr val="344B5E"/>
            </a:solidFill>
          </a:ln>
        </p:spPr>
        <p:txBody>
          <a:bodyPr wrap="square" lIns="0" tIns="0" rIns="0" bIns="0" rtlCol="0"/>
          <a:lstStyle/>
          <a:p>
            <a:endParaRPr/>
          </a:p>
        </p:txBody>
      </p:sp>
      <p:sp>
        <p:nvSpPr>
          <p:cNvPr id="13" name="object 13"/>
          <p:cNvSpPr/>
          <p:nvPr/>
        </p:nvSpPr>
        <p:spPr>
          <a:xfrm>
            <a:off x="3390392" y="3331593"/>
            <a:ext cx="611293" cy="553085"/>
          </a:xfrm>
          <a:custGeom>
            <a:avLst/>
            <a:gdLst/>
            <a:ahLst/>
            <a:cxnLst/>
            <a:rect l="l" t="t" r="r" b="b"/>
            <a:pathLst>
              <a:path w="458469" h="553085">
                <a:moveTo>
                  <a:pt x="28320" y="428497"/>
                </a:moveTo>
                <a:lnTo>
                  <a:pt x="0" y="553084"/>
                </a:lnTo>
                <a:lnTo>
                  <a:pt x="116712" y="500888"/>
                </a:lnTo>
                <a:lnTo>
                  <a:pt x="105237" y="491489"/>
                </a:lnTo>
                <a:lnTo>
                  <a:pt x="75056" y="491489"/>
                </a:lnTo>
                <a:lnTo>
                  <a:pt x="45593" y="467359"/>
                </a:lnTo>
                <a:lnTo>
                  <a:pt x="57716" y="452572"/>
                </a:lnTo>
                <a:lnTo>
                  <a:pt x="28320" y="428497"/>
                </a:lnTo>
                <a:close/>
              </a:path>
              <a:path w="458469" h="553085">
                <a:moveTo>
                  <a:pt x="57716" y="452572"/>
                </a:moveTo>
                <a:lnTo>
                  <a:pt x="45593" y="467359"/>
                </a:lnTo>
                <a:lnTo>
                  <a:pt x="75056" y="491489"/>
                </a:lnTo>
                <a:lnTo>
                  <a:pt x="87180" y="476702"/>
                </a:lnTo>
                <a:lnTo>
                  <a:pt x="57716" y="452572"/>
                </a:lnTo>
                <a:close/>
              </a:path>
              <a:path w="458469" h="553085">
                <a:moveTo>
                  <a:pt x="87180" y="476702"/>
                </a:moveTo>
                <a:lnTo>
                  <a:pt x="75056" y="491489"/>
                </a:lnTo>
                <a:lnTo>
                  <a:pt x="105237" y="491489"/>
                </a:lnTo>
                <a:lnTo>
                  <a:pt x="87180" y="476702"/>
                </a:lnTo>
                <a:close/>
              </a:path>
              <a:path w="458469" h="553085">
                <a:moveTo>
                  <a:pt x="428751" y="0"/>
                </a:moveTo>
                <a:lnTo>
                  <a:pt x="57716" y="452572"/>
                </a:lnTo>
                <a:lnTo>
                  <a:pt x="87180" y="476702"/>
                </a:lnTo>
                <a:lnTo>
                  <a:pt x="458216" y="24129"/>
                </a:lnTo>
                <a:lnTo>
                  <a:pt x="428751" y="0"/>
                </a:lnTo>
                <a:close/>
              </a:path>
            </a:pathLst>
          </a:custGeom>
          <a:solidFill>
            <a:srgbClr val="344B5E"/>
          </a:solidFill>
        </p:spPr>
        <p:txBody>
          <a:bodyPr wrap="square" lIns="0" tIns="0" rIns="0" bIns="0" rtlCol="0"/>
          <a:lstStyle/>
          <a:p>
            <a:endParaRPr/>
          </a:p>
        </p:txBody>
      </p:sp>
      <p:sp>
        <p:nvSpPr>
          <p:cNvPr id="14" name="object 14"/>
          <p:cNvSpPr/>
          <p:nvPr/>
        </p:nvSpPr>
        <p:spPr>
          <a:xfrm>
            <a:off x="3962060" y="3331593"/>
            <a:ext cx="612987" cy="553085"/>
          </a:xfrm>
          <a:custGeom>
            <a:avLst/>
            <a:gdLst/>
            <a:ahLst/>
            <a:cxnLst/>
            <a:rect l="l" t="t" r="r" b="b"/>
            <a:pathLst>
              <a:path w="459739" h="553085">
                <a:moveTo>
                  <a:pt x="372462" y="476915"/>
                </a:moveTo>
                <a:lnTo>
                  <a:pt x="343027" y="501141"/>
                </a:lnTo>
                <a:lnTo>
                  <a:pt x="459740" y="553084"/>
                </a:lnTo>
                <a:lnTo>
                  <a:pt x="445704" y="491616"/>
                </a:lnTo>
                <a:lnTo>
                  <a:pt x="384556" y="491616"/>
                </a:lnTo>
                <a:lnTo>
                  <a:pt x="372462" y="476915"/>
                </a:lnTo>
                <a:close/>
              </a:path>
              <a:path w="459739" h="553085">
                <a:moveTo>
                  <a:pt x="401855" y="452725"/>
                </a:moveTo>
                <a:lnTo>
                  <a:pt x="372462" y="476915"/>
                </a:lnTo>
                <a:lnTo>
                  <a:pt x="384556" y="491616"/>
                </a:lnTo>
                <a:lnTo>
                  <a:pt x="413893" y="467359"/>
                </a:lnTo>
                <a:lnTo>
                  <a:pt x="401855" y="452725"/>
                </a:lnTo>
                <a:close/>
              </a:path>
              <a:path w="459739" h="553085">
                <a:moveTo>
                  <a:pt x="431292" y="428497"/>
                </a:moveTo>
                <a:lnTo>
                  <a:pt x="401855" y="452725"/>
                </a:lnTo>
                <a:lnTo>
                  <a:pt x="413893" y="467359"/>
                </a:lnTo>
                <a:lnTo>
                  <a:pt x="384556" y="491616"/>
                </a:lnTo>
                <a:lnTo>
                  <a:pt x="445704" y="491616"/>
                </a:lnTo>
                <a:lnTo>
                  <a:pt x="431292" y="428497"/>
                </a:lnTo>
                <a:close/>
              </a:path>
              <a:path w="459739" h="553085">
                <a:moveTo>
                  <a:pt x="29464" y="0"/>
                </a:moveTo>
                <a:lnTo>
                  <a:pt x="0" y="24129"/>
                </a:lnTo>
                <a:lnTo>
                  <a:pt x="372462" y="476915"/>
                </a:lnTo>
                <a:lnTo>
                  <a:pt x="401855" y="452725"/>
                </a:lnTo>
                <a:lnTo>
                  <a:pt x="29464" y="0"/>
                </a:lnTo>
                <a:close/>
              </a:path>
            </a:pathLst>
          </a:custGeom>
          <a:solidFill>
            <a:srgbClr val="344B5E"/>
          </a:solidFill>
        </p:spPr>
        <p:txBody>
          <a:bodyPr wrap="square" lIns="0" tIns="0" rIns="0" bIns="0" rtlCol="0"/>
          <a:lstStyle/>
          <a:p>
            <a:endParaRPr/>
          </a:p>
        </p:txBody>
      </p:sp>
      <p:sp>
        <p:nvSpPr>
          <p:cNvPr id="15" name="object 15"/>
          <p:cNvSpPr/>
          <p:nvPr/>
        </p:nvSpPr>
        <p:spPr>
          <a:xfrm>
            <a:off x="3709417" y="3139441"/>
            <a:ext cx="546945" cy="410209"/>
          </a:xfrm>
          <a:custGeom>
            <a:avLst/>
            <a:gdLst/>
            <a:ahLst/>
            <a:cxnLst/>
            <a:rect l="l" t="t" r="r" b="b"/>
            <a:pathLst>
              <a:path w="410210" h="410210">
                <a:moveTo>
                  <a:pt x="204977" y="0"/>
                </a:moveTo>
                <a:lnTo>
                  <a:pt x="157993" y="5416"/>
                </a:lnTo>
                <a:lnTo>
                  <a:pt x="114855" y="20842"/>
                </a:lnTo>
                <a:lnTo>
                  <a:pt x="76795" y="45046"/>
                </a:lnTo>
                <a:lnTo>
                  <a:pt x="45046" y="76795"/>
                </a:lnTo>
                <a:lnTo>
                  <a:pt x="20842" y="114855"/>
                </a:lnTo>
                <a:lnTo>
                  <a:pt x="5416" y="157993"/>
                </a:lnTo>
                <a:lnTo>
                  <a:pt x="0" y="204978"/>
                </a:lnTo>
                <a:lnTo>
                  <a:pt x="5416" y="251962"/>
                </a:lnTo>
                <a:lnTo>
                  <a:pt x="20842" y="295100"/>
                </a:lnTo>
                <a:lnTo>
                  <a:pt x="45046" y="333160"/>
                </a:lnTo>
                <a:lnTo>
                  <a:pt x="76795" y="364909"/>
                </a:lnTo>
                <a:lnTo>
                  <a:pt x="114855" y="389113"/>
                </a:lnTo>
                <a:lnTo>
                  <a:pt x="157993" y="404539"/>
                </a:lnTo>
                <a:lnTo>
                  <a:pt x="204977" y="409956"/>
                </a:lnTo>
                <a:lnTo>
                  <a:pt x="251962" y="404539"/>
                </a:lnTo>
                <a:lnTo>
                  <a:pt x="295100" y="389113"/>
                </a:lnTo>
                <a:lnTo>
                  <a:pt x="333160" y="364909"/>
                </a:lnTo>
                <a:lnTo>
                  <a:pt x="364909" y="333160"/>
                </a:lnTo>
                <a:lnTo>
                  <a:pt x="389113" y="295100"/>
                </a:lnTo>
                <a:lnTo>
                  <a:pt x="404539" y="251962"/>
                </a:lnTo>
                <a:lnTo>
                  <a:pt x="409956" y="204978"/>
                </a:lnTo>
                <a:lnTo>
                  <a:pt x="404539" y="157993"/>
                </a:lnTo>
                <a:lnTo>
                  <a:pt x="389113" y="114855"/>
                </a:lnTo>
                <a:lnTo>
                  <a:pt x="364909" y="76795"/>
                </a:lnTo>
                <a:lnTo>
                  <a:pt x="333160" y="45046"/>
                </a:lnTo>
                <a:lnTo>
                  <a:pt x="295100" y="20842"/>
                </a:lnTo>
                <a:lnTo>
                  <a:pt x="251962" y="5416"/>
                </a:lnTo>
                <a:lnTo>
                  <a:pt x="204977" y="0"/>
                </a:lnTo>
                <a:close/>
              </a:path>
            </a:pathLst>
          </a:custGeom>
          <a:solidFill>
            <a:srgbClr val="8B8B8B"/>
          </a:solidFill>
        </p:spPr>
        <p:txBody>
          <a:bodyPr wrap="square" lIns="0" tIns="0" rIns="0" bIns="0" rtlCol="0"/>
          <a:lstStyle/>
          <a:p>
            <a:endParaRPr/>
          </a:p>
        </p:txBody>
      </p:sp>
      <p:sp>
        <p:nvSpPr>
          <p:cNvPr id="16" name="object 16"/>
          <p:cNvSpPr/>
          <p:nvPr/>
        </p:nvSpPr>
        <p:spPr>
          <a:xfrm>
            <a:off x="3709417" y="3139441"/>
            <a:ext cx="546945" cy="410209"/>
          </a:xfrm>
          <a:custGeom>
            <a:avLst/>
            <a:gdLst/>
            <a:ahLst/>
            <a:cxnLst/>
            <a:rect l="l" t="t" r="r" b="b"/>
            <a:pathLst>
              <a:path w="410210" h="410210">
                <a:moveTo>
                  <a:pt x="0" y="204978"/>
                </a:moveTo>
                <a:lnTo>
                  <a:pt x="5416" y="157993"/>
                </a:lnTo>
                <a:lnTo>
                  <a:pt x="20842" y="114855"/>
                </a:lnTo>
                <a:lnTo>
                  <a:pt x="45046" y="76795"/>
                </a:lnTo>
                <a:lnTo>
                  <a:pt x="76795" y="45046"/>
                </a:lnTo>
                <a:lnTo>
                  <a:pt x="114855" y="20842"/>
                </a:lnTo>
                <a:lnTo>
                  <a:pt x="157993" y="5416"/>
                </a:lnTo>
                <a:lnTo>
                  <a:pt x="204977" y="0"/>
                </a:lnTo>
                <a:lnTo>
                  <a:pt x="251962" y="5416"/>
                </a:lnTo>
                <a:lnTo>
                  <a:pt x="295100" y="20842"/>
                </a:lnTo>
                <a:lnTo>
                  <a:pt x="333160" y="45046"/>
                </a:lnTo>
                <a:lnTo>
                  <a:pt x="364909" y="76795"/>
                </a:lnTo>
                <a:lnTo>
                  <a:pt x="389113" y="114855"/>
                </a:lnTo>
                <a:lnTo>
                  <a:pt x="404539" y="157993"/>
                </a:lnTo>
                <a:lnTo>
                  <a:pt x="409956" y="204978"/>
                </a:lnTo>
                <a:lnTo>
                  <a:pt x="404539" y="251962"/>
                </a:lnTo>
                <a:lnTo>
                  <a:pt x="389113" y="295100"/>
                </a:lnTo>
                <a:lnTo>
                  <a:pt x="364909" y="333160"/>
                </a:lnTo>
                <a:lnTo>
                  <a:pt x="333160" y="364909"/>
                </a:lnTo>
                <a:lnTo>
                  <a:pt x="295100" y="389113"/>
                </a:lnTo>
                <a:lnTo>
                  <a:pt x="251962" y="404539"/>
                </a:lnTo>
                <a:lnTo>
                  <a:pt x="204977" y="409956"/>
                </a:lnTo>
                <a:lnTo>
                  <a:pt x="157993" y="404539"/>
                </a:lnTo>
                <a:lnTo>
                  <a:pt x="114855" y="389113"/>
                </a:lnTo>
                <a:lnTo>
                  <a:pt x="76795" y="364909"/>
                </a:lnTo>
                <a:lnTo>
                  <a:pt x="45046" y="333160"/>
                </a:lnTo>
                <a:lnTo>
                  <a:pt x="20842" y="295100"/>
                </a:lnTo>
                <a:lnTo>
                  <a:pt x="5416" y="251962"/>
                </a:lnTo>
                <a:lnTo>
                  <a:pt x="0" y="204978"/>
                </a:lnTo>
                <a:close/>
              </a:path>
            </a:pathLst>
          </a:custGeom>
          <a:ln w="25908">
            <a:solidFill>
              <a:srgbClr val="344B5E"/>
            </a:solidFill>
          </a:ln>
        </p:spPr>
        <p:txBody>
          <a:bodyPr wrap="square" lIns="0" tIns="0" rIns="0" bIns="0" rtlCol="0"/>
          <a:lstStyle/>
          <a:p>
            <a:endParaRPr/>
          </a:p>
        </p:txBody>
      </p:sp>
      <p:sp>
        <p:nvSpPr>
          <p:cNvPr id="17" name="object 17"/>
          <p:cNvSpPr/>
          <p:nvPr/>
        </p:nvSpPr>
        <p:spPr>
          <a:xfrm>
            <a:off x="4172711" y="4053969"/>
            <a:ext cx="612987" cy="553085"/>
          </a:xfrm>
          <a:custGeom>
            <a:avLst/>
            <a:gdLst/>
            <a:ahLst/>
            <a:cxnLst/>
            <a:rect l="l" t="t" r="r" b="b"/>
            <a:pathLst>
              <a:path w="459739" h="553085">
                <a:moveTo>
                  <a:pt x="28448" y="428497"/>
                </a:moveTo>
                <a:lnTo>
                  <a:pt x="0" y="553085"/>
                </a:lnTo>
                <a:lnTo>
                  <a:pt x="116713" y="501141"/>
                </a:lnTo>
                <a:lnTo>
                  <a:pt x="105139" y="491616"/>
                </a:lnTo>
                <a:lnTo>
                  <a:pt x="75184" y="491616"/>
                </a:lnTo>
                <a:lnTo>
                  <a:pt x="45847" y="467359"/>
                </a:lnTo>
                <a:lnTo>
                  <a:pt x="57884" y="452725"/>
                </a:lnTo>
                <a:lnTo>
                  <a:pt x="28448" y="428497"/>
                </a:lnTo>
                <a:close/>
              </a:path>
              <a:path w="459739" h="553085">
                <a:moveTo>
                  <a:pt x="57884" y="452725"/>
                </a:moveTo>
                <a:lnTo>
                  <a:pt x="45847" y="467359"/>
                </a:lnTo>
                <a:lnTo>
                  <a:pt x="75184" y="491616"/>
                </a:lnTo>
                <a:lnTo>
                  <a:pt x="87277" y="476915"/>
                </a:lnTo>
                <a:lnTo>
                  <a:pt x="57884" y="452725"/>
                </a:lnTo>
                <a:close/>
              </a:path>
              <a:path w="459739" h="553085">
                <a:moveTo>
                  <a:pt x="87277" y="476915"/>
                </a:moveTo>
                <a:lnTo>
                  <a:pt x="75184" y="491616"/>
                </a:lnTo>
                <a:lnTo>
                  <a:pt x="105139" y="491616"/>
                </a:lnTo>
                <a:lnTo>
                  <a:pt x="87277" y="476915"/>
                </a:lnTo>
                <a:close/>
              </a:path>
              <a:path w="459739" h="553085">
                <a:moveTo>
                  <a:pt x="430276" y="0"/>
                </a:moveTo>
                <a:lnTo>
                  <a:pt x="57884" y="452725"/>
                </a:lnTo>
                <a:lnTo>
                  <a:pt x="87277" y="476915"/>
                </a:lnTo>
                <a:lnTo>
                  <a:pt x="459740" y="24130"/>
                </a:lnTo>
                <a:lnTo>
                  <a:pt x="430276" y="0"/>
                </a:lnTo>
                <a:close/>
              </a:path>
            </a:pathLst>
          </a:custGeom>
          <a:solidFill>
            <a:srgbClr val="344B5E"/>
          </a:solidFill>
        </p:spPr>
        <p:txBody>
          <a:bodyPr wrap="square" lIns="0" tIns="0" rIns="0" bIns="0" rtlCol="0"/>
          <a:lstStyle/>
          <a:p>
            <a:endParaRPr/>
          </a:p>
        </p:txBody>
      </p:sp>
      <p:sp>
        <p:nvSpPr>
          <p:cNvPr id="18" name="object 18"/>
          <p:cNvSpPr/>
          <p:nvPr/>
        </p:nvSpPr>
        <p:spPr>
          <a:xfrm>
            <a:off x="4746412" y="4053969"/>
            <a:ext cx="611293" cy="553085"/>
          </a:xfrm>
          <a:custGeom>
            <a:avLst/>
            <a:gdLst/>
            <a:ahLst/>
            <a:cxnLst/>
            <a:rect l="l" t="t" r="r" b="b"/>
            <a:pathLst>
              <a:path w="458470" h="553085">
                <a:moveTo>
                  <a:pt x="371035" y="476702"/>
                </a:moveTo>
                <a:lnTo>
                  <a:pt x="341502" y="500888"/>
                </a:lnTo>
                <a:lnTo>
                  <a:pt x="458215" y="553085"/>
                </a:lnTo>
                <a:lnTo>
                  <a:pt x="444214" y="491489"/>
                </a:lnTo>
                <a:lnTo>
                  <a:pt x="383159" y="491489"/>
                </a:lnTo>
                <a:lnTo>
                  <a:pt x="371035" y="476702"/>
                </a:lnTo>
                <a:close/>
              </a:path>
              <a:path w="458470" h="553085">
                <a:moveTo>
                  <a:pt x="400499" y="452572"/>
                </a:moveTo>
                <a:lnTo>
                  <a:pt x="371035" y="476702"/>
                </a:lnTo>
                <a:lnTo>
                  <a:pt x="383159" y="491489"/>
                </a:lnTo>
                <a:lnTo>
                  <a:pt x="412623" y="467359"/>
                </a:lnTo>
                <a:lnTo>
                  <a:pt x="400499" y="452572"/>
                </a:lnTo>
                <a:close/>
              </a:path>
              <a:path w="458470" h="553085">
                <a:moveTo>
                  <a:pt x="429894" y="428497"/>
                </a:moveTo>
                <a:lnTo>
                  <a:pt x="400499" y="452572"/>
                </a:lnTo>
                <a:lnTo>
                  <a:pt x="412623" y="467359"/>
                </a:lnTo>
                <a:lnTo>
                  <a:pt x="383159" y="491489"/>
                </a:lnTo>
                <a:lnTo>
                  <a:pt x="444214" y="491489"/>
                </a:lnTo>
                <a:lnTo>
                  <a:pt x="429894" y="428497"/>
                </a:lnTo>
                <a:close/>
              </a:path>
              <a:path w="458470" h="553085">
                <a:moveTo>
                  <a:pt x="29463" y="0"/>
                </a:moveTo>
                <a:lnTo>
                  <a:pt x="0" y="24130"/>
                </a:lnTo>
                <a:lnTo>
                  <a:pt x="371035" y="476702"/>
                </a:lnTo>
                <a:lnTo>
                  <a:pt x="400499" y="452572"/>
                </a:lnTo>
                <a:lnTo>
                  <a:pt x="29463" y="0"/>
                </a:lnTo>
                <a:close/>
              </a:path>
            </a:pathLst>
          </a:custGeom>
          <a:solidFill>
            <a:srgbClr val="344B5E"/>
          </a:solidFill>
        </p:spPr>
        <p:txBody>
          <a:bodyPr wrap="square" lIns="0" tIns="0" rIns="0" bIns="0" rtlCol="0"/>
          <a:lstStyle/>
          <a:p>
            <a:endParaRPr/>
          </a:p>
        </p:txBody>
      </p:sp>
      <p:sp>
        <p:nvSpPr>
          <p:cNvPr id="19" name="object 19"/>
          <p:cNvSpPr/>
          <p:nvPr/>
        </p:nvSpPr>
        <p:spPr>
          <a:xfrm>
            <a:off x="4491738" y="3863339"/>
            <a:ext cx="546945" cy="408940"/>
          </a:xfrm>
          <a:custGeom>
            <a:avLst/>
            <a:gdLst/>
            <a:ahLst/>
            <a:cxnLst/>
            <a:rect l="l" t="t" r="r" b="b"/>
            <a:pathLst>
              <a:path w="410210" h="408939">
                <a:moveTo>
                  <a:pt x="204977" y="0"/>
                </a:moveTo>
                <a:lnTo>
                  <a:pt x="157993" y="5393"/>
                </a:lnTo>
                <a:lnTo>
                  <a:pt x="114855" y="20758"/>
                </a:lnTo>
                <a:lnTo>
                  <a:pt x="76795" y="44866"/>
                </a:lnTo>
                <a:lnTo>
                  <a:pt x="45046" y="76493"/>
                </a:lnTo>
                <a:lnTo>
                  <a:pt x="20842" y="114411"/>
                </a:lnTo>
                <a:lnTo>
                  <a:pt x="5416" y="157394"/>
                </a:lnTo>
                <a:lnTo>
                  <a:pt x="0" y="204216"/>
                </a:lnTo>
                <a:lnTo>
                  <a:pt x="5416" y="251037"/>
                </a:lnTo>
                <a:lnTo>
                  <a:pt x="20842" y="294020"/>
                </a:lnTo>
                <a:lnTo>
                  <a:pt x="45046" y="331938"/>
                </a:lnTo>
                <a:lnTo>
                  <a:pt x="76795" y="363565"/>
                </a:lnTo>
                <a:lnTo>
                  <a:pt x="114855" y="387673"/>
                </a:lnTo>
                <a:lnTo>
                  <a:pt x="157993" y="403038"/>
                </a:lnTo>
                <a:lnTo>
                  <a:pt x="204977" y="408432"/>
                </a:lnTo>
                <a:lnTo>
                  <a:pt x="251962" y="403038"/>
                </a:lnTo>
                <a:lnTo>
                  <a:pt x="295100" y="387673"/>
                </a:lnTo>
                <a:lnTo>
                  <a:pt x="333160" y="363565"/>
                </a:lnTo>
                <a:lnTo>
                  <a:pt x="364909" y="331938"/>
                </a:lnTo>
                <a:lnTo>
                  <a:pt x="389113" y="294020"/>
                </a:lnTo>
                <a:lnTo>
                  <a:pt x="404539" y="251037"/>
                </a:lnTo>
                <a:lnTo>
                  <a:pt x="409956" y="204216"/>
                </a:lnTo>
                <a:lnTo>
                  <a:pt x="404539" y="157394"/>
                </a:lnTo>
                <a:lnTo>
                  <a:pt x="389113" y="114411"/>
                </a:lnTo>
                <a:lnTo>
                  <a:pt x="364909" y="76493"/>
                </a:lnTo>
                <a:lnTo>
                  <a:pt x="333160" y="44866"/>
                </a:lnTo>
                <a:lnTo>
                  <a:pt x="295100" y="20758"/>
                </a:lnTo>
                <a:lnTo>
                  <a:pt x="251962" y="5393"/>
                </a:lnTo>
                <a:lnTo>
                  <a:pt x="204977" y="0"/>
                </a:lnTo>
                <a:close/>
              </a:path>
            </a:pathLst>
          </a:custGeom>
          <a:solidFill>
            <a:srgbClr val="8B8B8B"/>
          </a:solidFill>
        </p:spPr>
        <p:txBody>
          <a:bodyPr wrap="square" lIns="0" tIns="0" rIns="0" bIns="0" rtlCol="0"/>
          <a:lstStyle/>
          <a:p>
            <a:endParaRPr/>
          </a:p>
        </p:txBody>
      </p:sp>
      <p:sp>
        <p:nvSpPr>
          <p:cNvPr id="20" name="object 20"/>
          <p:cNvSpPr/>
          <p:nvPr/>
        </p:nvSpPr>
        <p:spPr>
          <a:xfrm>
            <a:off x="4491738" y="3863339"/>
            <a:ext cx="546945" cy="408940"/>
          </a:xfrm>
          <a:custGeom>
            <a:avLst/>
            <a:gdLst/>
            <a:ahLst/>
            <a:cxnLst/>
            <a:rect l="l" t="t" r="r" b="b"/>
            <a:pathLst>
              <a:path w="410210" h="408939">
                <a:moveTo>
                  <a:pt x="0" y="204216"/>
                </a:moveTo>
                <a:lnTo>
                  <a:pt x="5416" y="157394"/>
                </a:lnTo>
                <a:lnTo>
                  <a:pt x="20842" y="114411"/>
                </a:lnTo>
                <a:lnTo>
                  <a:pt x="45046" y="76493"/>
                </a:lnTo>
                <a:lnTo>
                  <a:pt x="76795" y="44866"/>
                </a:lnTo>
                <a:lnTo>
                  <a:pt x="114855" y="20758"/>
                </a:lnTo>
                <a:lnTo>
                  <a:pt x="157993" y="5393"/>
                </a:lnTo>
                <a:lnTo>
                  <a:pt x="204977" y="0"/>
                </a:lnTo>
                <a:lnTo>
                  <a:pt x="251962" y="5393"/>
                </a:lnTo>
                <a:lnTo>
                  <a:pt x="295100" y="20758"/>
                </a:lnTo>
                <a:lnTo>
                  <a:pt x="333160" y="44866"/>
                </a:lnTo>
                <a:lnTo>
                  <a:pt x="364909" y="76493"/>
                </a:lnTo>
                <a:lnTo>
                  <a:pt x="389113" y="114411"/>
                </a:lnTo>
                <a:lnTo>
                  <a:pt x="404539" y="157394"/>
                </a:lnTo>
                <a:lnTo>
                  <a:pt x="409956" y="204216"/>
                </a:lnTo>
                <a:lnTo>
                  <a:pt x="404539" y="251037"/>
                </a:lnTo>
                <a:lnTo>
                  <a:pt x="389113" y="294020"/>
                </a:lnTo>
                <a:lnTo>
                  <a:pt x="364909" y="331938"/>
                </a:lnTo>
                <a:lnTo>
                  <a:pt x="333160" y="363565"/>
                </a:lnTo>
                <a:lnTo>
                  <a:pt x="295100" y="387673"/>
                </a:lnTo>
                <a:lnTo>
                  <a:pt x="251962" y="403038"/>
                </a:lnTo>
                <a:lnTo>
                  <a:pt x="204977" y="408432"/>
                </a:lnTo>
                <a:lnTo>
                  <a:pt x="157993" y="403038"/>
                </a:lnTo>
                <a:lnTo>
                  <a:pt x="114855" y="387673"/>
                </a:lnTo>
                <a:lnTo>
                  <a:pt x="76795" y="363565"/>
                </a:lnTo>
                <a:lnTo>
                  <a:pt x="45046" y="331938"/>
                </a:lnTo>
                <a:lnTo>
                  <a:pt x="20842" y="294020"/>
                </a:lnTo>
                <a:lnTo>
                  <a:pt x="5416" y="251037"/>
                </a:lnTo>
                <a:lnTo>
                  <a:pt x="0" y="204216"/>
                </a:lnTo>
                <a:close/>
              </a:path>
            </a:pathLst>
          </a:custGeom>
          <a:ln w="25907">
            <a:solidFill>
              <a:srgbClr val="344B5E"/>
            </a:solidFill>
          </a:ln>
        </p:spPr>
        <p:txBody>
          <a:bodyPr wrap="square" lIns="0" tIns="0" rIns="0" bIns="0" rtlCol="0"/>
          <a:lstStyle/>
          <a:p>
            <a:endParaRPr/>
          </a:p>
        </p:txBody>
      </p:sp>
      <p:sp>
        <p:nvSpPr>
          <p:cNvPr id="21" name="object 21"/>
          <p:cNvSpPr/>
          <p:nvPr/>
        </p:nvSpPr>
        <p:spPr>
          <a:xfrm>
            <a:off x="2916937" y="3858768"/>
            <a:ext cx="546945" cy="410209"/>
          </a:xfrm>
          <a:custGeom>
            <a:avLst/>
            <a:gdLst/>
            <a:ahLst/>
            <a:cxnLst/>
            <a:rect l="l" t="t" r="r" b="b"/>
            <a:pathLst>
              <a:path w="410210" h="410210">
                <a:moveTo>
                  <a:pt x="204978" y="0"/>
                </a:moveTo>
                <a:lnTo>
                  <a:pt x="157993" y="5416"/>
                </a:lnTo>
                <a:lnTo>
                  <a:pt x="114855" y="20842"/>
                </a:lnTo>
                <a:lnTo>
                  <a:pt x="76795" y="45046"/>
                </a:lnTo>
                <a:lnTo>
                  <a:pt x="45046" y="76795"/>
                </a:lnTo>
                <a:lnTo>
                  <a:pt x="20842" y="114855"/>
                </a:lnTo>
                <a:lnTo>
                  <a:pt x="5416" y="157993"/>
                </a:lnTo>
                <a:lnTo>
                  <a:pt x="0" y="204977"/>
                </a:lnTo>
                <a:lnTo>
                  <a:pt x="5416" y="251962"/>
                </a:lnTo>
                <a:lnTo>
                  <a:pt x="20842" y="295100"/>
                </a:lnTo>
                <a:lnTo>
                  <a:pt x="45046" y="333160"/>
                </a:lnTo>
                <a:lnTo>
                  <a:pt x="76795" y="364909"/>
                </a:lnTo>
                <a:lnTo>
                  <a:pt x="114855" y="389113"/>
                </a:lnTo>
                <a:lnTo>
                  <a:pt x="157993" y="404539"/>
                </a:lnTo>
                <a:lnTo>
                  <a:pt x="204978" y="409956"/>
                </a:lnTo>
                <a:lnTo>
                  <a:pt x="251962" y="404539"/>
                </a:lnTo>
                <a:lnTo>
                  <a:pt x="295100" y="389113"/>
                </a:lnTo>
                <a:lnTo>
                  <a:pt x="333160" y="364909"/>
                </a:lnTo>
                <a:lnTo>
                  <a:pt x="364909" y="333160"/>
                </a:lnTo>
                <a:lnTo>
                  <a:pt x="389113" y="295100"/>
                </a:lnTo>
                <a:lnTo>
                  <a:pt x="404539" y="251962"/>
                </a:lnTo>
                <a:lnTo>
                  <a:pt x="409956" y="204977"/>
                </a:lnTo>
                <a:lnTo>
                  <a:pt x="404539" y="157993"/>
                </a:lnTo>
                <a:lnTo>
                  <a:pt x="389113" y="114855"/>
                </a:lnTo>
                <a:lnTo>
                  <a:pt x="364909" y="76795"/>
                </a:lnTo>
                <a:lnTo>
                  <a:pt x="333160" y="45046"/>
                </a:lnTo>
                <a:lnTo>
                  <a:pt x="295100" y="20842"/>
                </a:lnTo>
                <a:lnTo>
                  <a:pt x="251962" y="5416"/>
                </a:lnTo>
                <a:lnTo>
                  <a:pt x="204978" y="0"/>
                </a:lnTo>
                <a:close/>
              </a:path>
            </a:pathLst>
          </a:custGeom>
          <a:solidFill>
            <a:srgbClr val="FF0000">
              <a:alpha val="65097"/>
            </a:srgbClr>
          </a:solidFill>
        </p:spPr>
        <p:txBody>
          <a:bodyPr wrap="square" lIns="0" tIns="0" rIns="0" bIns="0" rtlCol="0"/>
          <a:lstStyle/>
          <a:p>
            <a:endParaRPr/>
          </a:p>
        </p:txBody>
      </p:sp>
      <p:sp>
        <p:nvSpPr>
          <p:cNvPr id="22" name="object 22"/>
          <p:cNvSpPr/>
          <p:nvPr/>
        </p:nvSpPr>
        <p:spPr>
          <a:xfrm>
            <a:off x="2916937" y="3858768"/>
            <a:ext cx="546945" cy="410209"/>
          </a:xfrm>
          <a:custGeom>
            <a:avLst/>
            <a:gdLst/>
            <a:ahLst/>
            <a:cxnLst/>
            <a:rect l="l" t="t" r="r" b="b"/>
            <a:pathLst>
              <a:path w="410210" h="410210">
                <a:moveTo>
                  <a:pt x="0" y="204977"/>
                </a:moveTo>
                <a:lnTo>
                  <a:pt x="5416" y="157993"/>
                </a:lnTo>
                <a:lnTo>
                  <a:pt x="20842" y="114855"/>
                </a:lnTo>
                <a:lnTo>
                  <a:pt x="45046" y="76795"/>
                </a:lnTo>
                <a:lnTo>
                  <a:pt x="76795" y="45046"/>
                </a:lnTo>
                <a:lnTo>
                  <a:pt x="114855" y="20842"/>
                </a:lnTo>
                <a:lnTo>
                  <a:pt x="157993" y="5416"/>
                </a:lnTo>
                <a:lnTo>
                  <a:pt x="204978" y="0"/>
                </a:lnTo>
                <a:lnTo>
                  <a:pt x="251962" y="5416"/>
                </a:lnTo>
                <a:lnTo>
                  <a:pt x="295100" y="20842"/>
                </a:lnTo>
                <a:lnTo>
                  <a:pt x="333160" y="45046"/>
                </a:lnTo>
                <a:lnTo>
                  <a:pt x="364909" y="76795"/>
                </a:lnTo>
                <a:lnTo>
                  <a:pt x="389113" y="114855"/>
                </a:lnTo>
                <a:lnTo>
                  <a:pt x="404539" y="157993"/>
                </a:lnTo>
                <a:lnTo>
                  <a:pt x="409956" y="204977"/>
                </a:lnTo>
                <a:lnTo>
                  <a:pt x="404539" y="251962"/>
                </a:lnTo>
                <a:lnTo>
                  <a:pt x="389113" y="295100"/>
                </a:lnTo>
                <a:lnTo>
                  <a:pt x="364909" y="333160"/>
                </a:lnTo>
                <a:lnTo>
                  <a:pt x="333160" y="364909"/>
                </a:lnTo>
                <a:lnTo>
                  <a:pt x="295100" y="389113"/>
                </a:lnTo>
                <a:lnTo>
                  <a:pt x="251962" y="404539"/>
                </a:lnTo>
                <a:lnTo>
                  <a:pt x="204978" y="409956"/>
                </a:lnTo>
                <a:lnTo>
                  <a:pt x="157993" y="404539"/>
                </a:lnTo>
                <a:lnTo>
                  <a:pt x="114855" y="389113"/>
                </a:lnTo>
                <a:lnTo>
                  <a:pt x="76795" y="364909"/>
                </a:lnTo>
                <a:lnTo>
                  <a:pt x="45046" y="333160"/>
                </a:lnTo>
                <a:lnTo>
                  <a:pt x="20842" y="295100"/>
                </a:lnTo>
                <a:lnTo>
                  <a:pt x="5416" y="251962"/>
                </a:lnTo>
                <a:lnTo>
                  <a:pt x="0" y="204977"/>
                </a:lnTo>
                <a:close/>
              </a:path>
            </a:pathLst>
          </a:custGeom>
          <a:ln w="25908">
            <a:solidFill>
              <a:srgbClr val="344B5E"/>
            </a:solidFill>
          </a:ln>
        </p:spPr>
        <p:txBody>
          <a:bodyPr wrap="square" lIns="0" tIns="0" rIns="0" bIns="0" rtlCol="0"/>
          <a:lstStyle/>
          <a:p>
            <a:endParaRPr/>
          </a:p>
        </p:txBody>
      </p:sp>
      <p:sp>
        <p:nvSpPr>
          <p:cNvPr id="23" name="object 23"/>
          <p:cNvSpPr/>
          <p:nvPr/>
        </p:nvSpPr>
        <p:spPr>
          <a:xfrm>
            <a:off x="695961" y="3855722"/>
            <a:ext cx="546945" cy="410209"/>
          </a:xfrm>
          <a:custGeom>
            <a:avLst/>
            <a:gdLst/>
            <a:ahLst/>
            <a:cxnLst/>
            <a:rect l="l" t="t" r="r" b="b"/>
            <a:pathLst>
              <a:path w="410209" h="410210">
                <a:moveTo>
                  <a:pt x="204978" y="0"/>
                </a:moveTo>
                <a:lnTo>
                  <a:pt x="157977" y="5416"/>
                </a:lnTo>
                <a:lnTo>
                  <a:pt x="114833" y="20842"/>
                </a:lnTo>
                <a:lnTo>
                  <a:pt x="76774" y="45046"/>
                </a:lnTo>
                <a:lnTo>
                  <a:pt x="45030" y="76795"/>
                </a:lnTo>
                <a:lnTo>
                  <a:pt x="20833" y="114855"/>
                </a:lnTo>
                <a:lnTo>
                  <a:pt x="5413" y="157993"/>
                </a:lnTo>
                <a:lnTo>
                  <a:pt x="0" y="204978"/>
                </a:lnTo>
                <a:lnTo>
                  <a:pt x="5413" y="251962"/>
                </a:lnTo>
                <a:lnTo>
                  <a:pt x="20833" y="295100"/>
                </a:lnTo>
                <a:lnTo>
                  <a:pt x="45030" y="333160"/>
                </a:lnTo>
                <a:lnTo>
                  <a:pt x="76774" y="364909"/>
                </a:lnTo>
                <a:lnTo>
                  <a:pt x="114833" y="389113"/>
                </a:lnTo>
                <a:lnTo>
                  <a:pt x="157977" y="404539"/>
                </a:lnTo>
                <a:lnTo>
                  <a:pt x="204978" y="409956"/>
                </a:lnTo>
                <a:lnTo>
                  <a:pt x="251978" y="404539"/>
                </a:lnTo>
                <a:lnTo>
                  <a:pt x="295122" y="389113"/>
                </a:lnTo>
                <a:lnTo>
                  <a:pt x="333181" y="364909"/>
                </a:lnTo>
                <a:lnTo>
                  <a:pt x="364925" y="333160"/>
                </a:lnTo>
                <a:lnTo>
                  <a:pt x="389122" y="295100"/>
                </a:lnTo>
                <a:lnTo>
                  <a:pt x="404542" y="251962"/>
                </a:lnTo>
                <a:lnTo>
                  <a:pt x="409955" y="204978"/>
                </a:lnTo>
                <a:lnTo>
                  <a:pt x="404542" y="157993"/>
                </a:lnTo>
                <a:lnTo>
                  <a:pt x="389122" y="114855"/>
                </a:lnTo>
                <a:lnTo>
                  <a:pt x="364925" y="76795"/>
                </a:lnTo>
                <a:lnTo>
                  <a:pt x="333181" y="45046"/>
                </a:lnTo>
                <a:lnTo>
                  <a:pt x="295122" y="20842"/>
                </a:lnTo>
                <a:lnTo>
                  <a:pt x="251978" y="5416"/>
                </a:lnTo>
                <a:lnTo>
                  <a:pt x="204978" y="0"/>
                </a:lnTo>
                <a:close/>
              </a:path>
            </a:pathLst>
          </a:custGeom>
          <a:solidFill>
            <a:srgbClr val="FF0000">
              <a:alpha val="65097"/>
            </a:srgbClr>
          </a:solidFill>
        </p:spPr>
        <p:txBody>
          <a:bodyPr wrap="square" lIns="0" tIns="0" rIns="0" bIns="0" rtlCol="0"/>
          <a:lstStyle/>
          <a:p>
            <a:endParaRPr/>
          </a:p>
        </p:txBody>
      </p:sp>
      <p:sp>
        <p:nvSpPr>
          <p:cNvPr id="24" name="object 24"/>
          <p:cNvSpPr/>
          <p:nvPr/>
        </p:nvSpPr>
        <p:spPr>
          <a:xfrm>
            <a:off x="695961" y="3855722"/>
            <a:ext cx="546945" cy="410209"/>
          </a:xfrm>
          <a:custGeom>
            <a:avLst/>
            <a:gdLst/>
            <a:ahLst/>
            <a:cxnLst/>
            <a:rect l="l" t="t" r="r" b="b"/>
            <a:pathLst>
              <a:path w="410209" h="410210">
                <a:moveTo>
                  <a:pt x="0" y="204978"/>
                </a:moveTo>
                <a:lnTo>
                  <a:pt x="5413" y="157993"/>
                </a:lnTo>
                <a:lnTo>
                  <a:pt x="20833" y="114855"/>
                </a:lnTo>
                <a:lnTo>
                  <a:pt x="45030" y="76795"/>
                </a:lnTo>
                <a:lnTo>
                  <a:pt x="76774" y="45046"/>
                </a:lnTo>
                <a:lnTo>
                  <a:pt x="114833" y="20842"/>
                </a:lnTo>
                <a:lnTo>
                  <a:pt x="157977" y="5416"/>
                </a:lnTo>
                <a:lnTo>
                  <a:pt x="204978" y="0"/>
                </a:lnTo>
                <a:lnTo>
                  <a:pt x="251978" y="5416"/>
                </a:lnTo>
                <a:lnTo>
                  <a:pt x="295122" y="20842"/>
                </a:lnTo>
                <a:lnTo>
                  <a:pt x="333181" y="45046"/>
                </a:lnTo>
                <a:lnTo>
                  <a:pt x="364925" y="76795"/>
                </a:lnTo>
                <a:lnTo>
                  <a:pt x="389122" y="114855"/>
                </a:lnTo>
                <a:lnTo>
                  <a:pt x="404542" y="157993"/>
                </a:lnTo>
                <a:lnTo>
                  <a:pt x="409955" y="204978"/>
                </a:lnTo>
                <a:lnTo>
                  <a:pt x="404542" y="251962"/>
                </a:lnTo>
                <a:lnTo>
                  <a:pt x="389122" y="295100"/>
                </a:lnTo>
                <a:lnTo>
                  <a:pt x="364925" y="333160"/>
                </a:lnTo>
                <a:lnTo>
                  <a:pt x="333181" y="364909"/>
                </a:lnTo>
                <a:lnTo>
                  <a:pt x="295122" y="389113"/>
                </a:lnTo>
                <a:lnTo>
                  <a:pt x="251978" y="404539"/>
                </a:lnTo>
                <a:lnTo>
                  <a:pt x="204978" y="409956"/>
                </a:lnTo>
                <a:lnTo>
                  <a:pt x="157977" y="404539"/>
                </a:lnTo>
                <a:lnTo>
                  <a:pt x="114833" y="389113"/>
                </a:lnTo>
                <a:lnTo>
                  <a:pt x="76774" y="364909"/>
                </a:lnTo>
                <a:lnTo>
                  <a:pt x="45030" y="333160"/>
                </a:lnTo>
                <a:lnTo>
                  <a:pt x="20833" y="295100"/>
                </a:lnTo>
                <a:lnTo>
                  <a:pt x="5413" y="251962"/>
                </a:lnTo>
                <a:lnTo>
                  <a:pt x="0" y="204978"/>
                </a:lnTo>
                <a:close/>
              </a:path>
            </a:pathLst>
          </a:custGeom>
          <a:ln w="25908">
            <a:solidFill>
              <a:srgbClr val="344B5E"/>
            </a:solidFill>
          </a:ln>
        </p:spPr>
        <p:txBody>
          <a:bodyPr wrap="square" lIns="0" tIns="0" rIns="0" bIns="0" rtlCol="0"/>
          <a:lstStyle/>
          <a:p>
            <a:endParaRPr/>
          </a:p>
        </p:txBody>
      </p:sp>
      <p:sp>
        <p:nvSpPr>
          <p:cNvPr id="25" name="object 25"/>
          <p:cNvSpPr/>
          <p:nvPr/>
        </p:nvSpPr>
        <p:spPr>
          <a:xfrm>
            <a:off x="2272792" y="3855722"/>
            <a:ext cx="545253" cy="410209"/>
          </a:xfrm>
          <a:custGeom>
            <a:avLst/>
            <a:gdLst/>
            <a:ahLst/>
            <a:cxnLst/>
            <a:rect l="l" t="t" r="r" b="b"/>
            <a:pathLst>
              <a:path w="408939" h="410210">
                <a:moveTo>
                  <a:pt x="204216" y="0"/>
                </a:moveTo>
                <a:lnTo>
                  <a:pt x="157394" y="5416"/>
                </a:lnTo>
                <a:lnTo>
                  <a:pt x="114411" y="20842"/>
                </a:lnTo>
                <a:lnTo>
                  <a:pt x="76493" y="45046"/>
                </a:lnTo>
                <a:lnTo>
                  <a:pt x="44866" y="76795"/>
                </a:lnTo>
                <a:lnTo>
                  <a:pt x="20758" y="114855"/>
                </a:lnTo>
                <a:lnTo>
                  <a:pt x="5393" y="157993"/>
                </a:lnTo>
                <a:lnTo>
                  <a:pt x="0" y="204978"/>
                </a:lnTo>
                <a:lnTo>
                  <a:pt x="5393" y="251962"/>
                </a:lnTo>
                <a:lnTo>
                  <a:pt x="20758" y="295100"/>
                </a:lnTo>
                <a:lnTo>
                  <a:pt x="44866" y="333160"/>
                </a:lnTo>
                <a:lnTo>
                  <a:pt x="76493" y="364909"/>
                </a:lnTo>
                <a:lnTo>
                  <a:pt x="114411" y="389113"/>
                </a:lnTo>
                <a:lnTo>
                  <a:pt x="157394" y="404539"/>
                </a:lnTo>
                <a:lnTo>
                  <a:pt x="204216" y="409956"/>
                </a:lnTo>
                <a:lnTo>
                  <a:pt x="251037" y="404539"/>
                </a:lnTo>
                <a:lnTo>
                  <a:pt x="294020" y="389113"/>
                </a:lnTo>
                <a:lnTo>
                  <a:pt x="331938" y="364909"/>
                </a:lnTo>
                <a:lnTo>
                  <a:pt x="363565" y="333160"/>
                </a:lnTo>
                <a:lnTo>
                  <a:pt x="387673" y="295100"/>
                </a:lnTo>
                <a:lnTo>
                  <a:pt x="403038" y="251962"/>
                </a:lnTo>
                <a:lnTo>
                  <a:pt x="408431" y="204978"/>
                </a:lnTo>
                <a:lnTo>
                  <a:pt x="403038" y="157993"/>
                </a:lnTo>
                <a:lnTo>
                  <a:pt x="387673" y="114855"/>
                </a:lnTo>
                <a:lnTo>
                  <a:pt x="363565" y="76795"/>
                </a:lnTo>
                <a:lnTo>
                  <a:pt x="331938" y="45046"/>
                </a:lnTo>
                <a:lnTo>
                  <a:pt x="294020" y="20842"/>
                </a:lnTo>
                <a:lnTo>
                  <a:pt x="251037" y="5416"/>
                </a:lnTo>
                <a:lnTo>
                  <a:pt x="204216" y="0"/>
                </a:lnTo>
                <a:close/>
              </a:path>
            </a:pathLst>
          </a:custGeom>
          <a:solidFill>
            <a:srgbClr val="7195B0"/>
          </a:solidFill>
        </p:spPr>
        <p:txBody>
          <a:bodyPr wrap="square" lIns="0" tIns="0" rIns="0" bIns="0" rtlCol="0"/>
          <a:lstStyle/>
          <a:p>
            <a:endParaRPr/>
          </a:p>
        </p:txBody>
      </p:sp>
      <p:sp>
        <p:nvSpPr>
          <p:cNvPr id="26" name="object 26"/>
          <p:cNvSpPr/>
          <p:nvPr/>
        </p:nvSpPr>
        <p:spPr>
          <a:xfrm>
            <a:off x="2272792" y="3855722"/>
            <a:ext cx="545253" cy="410209"/>
          </a:xfrm>
          <a:custGeom>
            <a:avLst/>
            <a:gdLst/>
            <a:ahLst/>
            <a:cxnLst/>
            <a:rect l="l" t="t" r="r" b="b"/>
            <a:pathLst>
              <a:path w="408939" h="410210">
                <a:moveTo>
                  <a:pt x="0" y="204978"/>
                </a:moveTo>
                <a:lnTo>
                  <a:pt x="5393" y="157993"/>
                </a:lnTo>
                <a:lnTo>
                  <a:pt x="20758" y="114855"/>
                </a:lnTo>
                <a:lnTo>
                  <a:pt x="44866" y="76795"/>
                </a:lnTo>
                <a:lnTo>
                  <a:pt x="76493" y="45046"/>
                </a:lnTo>
                <a:lnTo>
                  <a:pt x="114411" y="20842"/>
                </a:lnTo>
                <a:lnTo>
                  <a:pt x="157394" y="5416"/>
                </a:lnTo>
                <a:lnTo>
                  <a:pt x="204216" y="0"/>
                </a:lnTo>
                <a:lnTo>
                  <a:pt x="251037" y="5416"/>
                </a:lnTo>
                <a:lnTo>
                  <a:pt x="294020" y="20842"/>
                </a:lnTo>
                <a:lnTo>
                  <a:pt x="331938" y="45046"/>
                </a:lnTo>
                <a:lnTo>
                  <a:pt x="363565" y="76795"/>
                </a:lnTo>
                <a:lnTo>
                  <a:pt x="387673" y="114855"/>
                </a:lnTo>
                <a:lnTo>
                  <a:pt x="403038" y="157993"/>
                </a:lnTo>
                <a:lnTo>
                  <a:pt x="408431" y="204978"/>
                </a:lnTo>
                <a:lnTo>
                  <a:pt x="403038" y="251962"/>
                </a:lnTo>
                <a:lnTo>
                  <a:pt x="387673" y="295100"/>
                </a:lnTo>
                <a:lnTo>
                  <a:pt x="363565" y="333160"/>
                </a:lnTo>
                <a:lnTo>
                  <a:pt x="331938" y="364909"/>
                </a:lnTo>
                <a:lnTo>
                  <a:pt x="294020" y="389113"/>
                </a:lnTo>
                <a:lnTo>
                  <a:pt x="251037" y="404539"/>
                </a:lnTo>
                <a:lnTo>
                  <a:pt x="204216" y="409956"/>
                </a:lnTo>
                <a:lnTo>
                  <a:pt x="157394" y="404539"/>
                </a:lnTo>
                <a:lnTo>
                  <a:pt x="114411" y="389113"/>
                </a:lnTo>
                <a:lnTo>
                  <a:pt x="76493" y="364909"/>
                </a:lnTo>
                <a:lnTo>
                  <a:pt x="44866" y="333160"/>
                </a:lnTo>
                <a:lnTo>
                  <a:pt x="20758" y="295100"/>
                </a:lnTo>
                <a:lnTo>
                  <a:pt x="5393" y="251962"/>
                </a:lnTo>
                <a:lnTo>
                  <a:pt x="0" y="204978"/>
                </a:lnTo>
                <a:close/>
              </a:path>
            </a:pathLst>
          </a:custGeom>
          <a:ln w="25907">
            <a:solidFill>
              <a:srgbClr val="344B5E"/>
            </a:solidFill>
          </a:ln>
        </p:spPr>
        <p:txBody>
          <a:bodyPr wrap="square" lIns="0" tIns="0" rIns="0" bIns="0" rtlCol="0"/>
          <a:lstStyle/>
          <a:p>
            <a:endParaRPr/>
          </a:p>
        </p:txBody>
      </p:sp>
      <p:sp>
        <p:nvSpPr>
          <p:cNvPr id="27" name="object 27"/>
          <p:cNvSpPr/>
          <p:nvPr/>
        </p:nvSpPr>
        <p:spPr>
          <a:xfrm>
            <a:off x="3731770" y="4590290"/>
            <a:ext cx="546945" cy="410209"/>
          </a:xfrm>
          <a:custGeom>
            <a:avLst/>
            <a:gdLst/>
            <a:ahLst/>
            <a:cxnLst/>
            <a:rect l="l" t="t" r="r" b="b"/>
            <a:pathLst>
              <a:path w="410210" h="410210">
                <a:moveTo>
                  <a:pt x="204978" y="0"/>
                </a:moveTo>
                <a:lnTo>
                  <a:pt x="157993" y="5416"/>
                </a:lnTo>
                <a:lnTo>
                  <a:pt x="114855" y="20842"/>
                </a:lnTo>
                <a:lnTo>
                  <a:pt x="76795" y="45046"/>
                </a:lnTo>
                <a:lnTo>
                  <a:pt x="45046" y="76795"/>
                </a:lnTo>
                <a:lnTo>
                  <a:pt x="20842" y="114855"/>
                </a:lnTo>
                <a:lnTo>
                  <a:pt x="5416" y="157993"/>
                </a:lnTo>
                <a:lnTo>
                  <a:pt x="0" y="204978"/>
                </a:lnTo>
                <a:lnTo>
                  <a:pt x="5416" y="251978"/>
                </a:lnTo>
                <a:lnTo>
                  <a:pt x="20842" y="295122"/>
                </a:lnTo>
                <a:lnTo>
                  <a:pt x="45046" y="333181"/>
                </a:lnTo>
                <a:lnTo>
                  <a:pt x="76795" y="364925"/>
                </a:lnTo>
                <a:lnTo>
                  <a:pt x="114855" y="389122"/>
                </a:lnTo>
                <a:lnTo>
                  <a:pt x="157993" y="404542"/>
                </a:lnTo>
                <a:lnTo>
                  <a:pt x="204978" y="409956"/>
                </a:lnTo>
                <a:lnTo>
                  <a:pt x="251962" y="404542"/>
                </a:lnTo>
                <a:lnTo>
                  <a:pt x="295100" y="389122"/>
                </a:lnTo>
                <a:lnTo>
                  <a:pt x="333160" y="364925"/>
                </a:lnTo>
                <a:lnTo>
                  <a:pt x="364909" y="333181"/>
                </a:lnTo>
                <a:lnTo>
                  <a:pt x="389113" y="295122"/>
                </a:lnTo>
                <a:lnTo>
                  <a:pt x="404539" y="251978"/>
                </a:lnTo>
                <a:lnTo>
                  <a:pt x="409956" y="204978"/>
                </a:lnTo>
                <a:lnTo>
                  <a:pt x="404539" y="157993"/>
                </a:lnTo>
                <a:lnTo>
                  <a:pt x="389113" y="114855"/>
                </a:lnTo>
                <a:lnTo>
                  <a:pt x="364909" y="76795"/>
                </a:lnTo>
                <a:lnTo>
                  <a:pt x="333160" y="45046"/>
                </a:lnTo>
                <a:lnTo>
                  <a:pt x="295100" y="20842"/>
                </a:lnTo>
                <a:lnTo>
                  <a:pt x="251962" y="5416"/>
                </a:lnTo>
                <a:lnTo>
                  <a:pt x="204978" y="0"/>
                </a:lnTo>
                <a:close/>
              </a:path>
            </a:pathLst>
          </a:custGeom>
          <a:solidFill>
            <a:srgbClr val="FF0000">
              <a:alpha val="65097"/>
            </a:srgbClr>
          </a:solidFill>
        </p:spPr>
        <p:txBody>
          <a:bodyPr wrap="square" lIns="0" tIns="0" rIns="0" bIns="0" rtlCol="0"/>
          <a:lstStyle/>
          <a:p>
            <a:endParaRPr/>
          </a:p>
        </p:txBody>
      </p:sp>
      <p:sp>
        <p:nvSpPr>
          <p:cNvPr id="28" name="object 28"/>
          <p:cNvSpPr/>
          <p:nvPr/>
        </p:nvSpPr>
        <p:spPr>
          <a:xfrm>
            <a:off x="3731770" y="4590290"/>
            <a:ext cx="546945" cy="410209"/>
          </a:xfrm>
          <a:custGeom>
            <a:avLst/>
            <a:gdLst/>
            <a:ahLst/>
            <a:cxnLst/>
            <a:rect l="l" t="t" r="r" b="b"/>
            <a:pathLst>
              <a:path w="410210" h="410210">
                <a:moveTo>
                  <a:pt x="0" y="204978"/>
                </a:moveTo>
                <a:lnTo>
                  <a:pt x="5416" y="157993"/>
                </a:lnTo>
                <a:lnTo>
                  <a:pt x="20842" y="114855"/>
                </a:lnTo>
                <a:lnTo>
                  <a:pt x="45046" y="76795"/>
                </a:lnTo>
                <a:lnTo>
                  <a:pt x="76795" y="45046"/>
                </a:lnTo>
                <a:lnTo>
                  <a:pt x="114855" y="20842"/>
                </a:lnTo>
                <a:lnTo>
                  <a:pt x="157993" y="5416"/>
                </a:lnTo>
                <a:lnTo>
                  <a:pt x="204978" y="0"/>
                </a:lnTo>
                <a:lnTo>
                  <a:pt x="251962" y="5416"/>
                </a:lnTo>
                <a:lnTo>
                  <a:pt x="295100" y="20842"/>
                </a:lnTo>
                <a:lnTo>
                  <a:pt x="333160" y="45046"/>
                </a:lnTo>
                <a:lnTo>
                  <a:pt x="364909" y="76795"/>
                </a:lnTo>
                <a:lnTo>
                  <a:pt x="389113" y="114855"/>
                </a:lnTo>
                <a:lnTo>
                  <a:pt x="404539" y="157993"/>
                </a:lnTo>
                <a:lnTo>
                  <a:pt x="409956" y="204978"/>
                </a:lnTo>
                <a:lnTo>
                  <a:pt x="404539" y="251978"/>
                </a:lnTo>
                <a:lnTo>
                  <a:pt x="389113" y="295122"/>
                </a:lnTo>
                <a:lnTo>
                  <a:pt x="364909" y="333181"/>
                </a:lnTo>
                <a:lnTo>
                  <a:pt x="333160" y="364925"/>
                </a:lnTo>
                <a:lnTo>
                  <a:pt x="295100" y="389122"/>
                </a:lnTo>
                <a:lnTo>
                  <a:pt x="251962" y="404542"/>
                </a:lnTo>
                <a:lnTo>
                  <a:pt x="204978" y="409956"/>
                </a:lnTo>
                <a:lnTo>
                  <a:pt x="157993" y="404542"/>
                </a:lnTo>
                <a:lnTo>
                  <a:pt x="114855" y="389122"/>
                </a:lnTo>
                <a:lnTo>
                  <a:pt x="76795" y="364925"/>
                </a:lnTo>
                <a:lnTo>
                  <a:pt x="45046" y="333181"/>
                </a:lnTo>
                <a:lnTo>
                  <a:pt x="20842" y="295122"/>
                </a:lnTo>
                <a:lnTo>
                  <a:pt x="5416" y="251978"/>
                </a:lnTo>
                <a:lnTo>
                  <a:pt x="0" y="204978"/>
                </a:lnTo>
                <a:close/>
              </a:path>
            </a:pathLst>
          </a:custGeom>
          <a:ln w="25908">
            <a:solidFill>
              <a:srgbClr val="344B5E"/>
            </a:solidFill>
          </a:ln>
        </p:spPr>
        <p:txBody>
          <a:bodyPr wrap="square" lIns="0" tIns="0" rIns="0" bIns="0" rtlCol="0"/>
          <a:lstStyle/>
          <a:p>
            <a:endParaRPr/>
          </a:p>
        </p:txBody>
      </p:sp>
      <p:sp>
        <p:nvSpPr>
          <p:cNvPr id="29" name="object 29"/>
          <p:cNvSpPr/>
          <p:nvPr/>
        </p:nvSpPr>
        <p:spPr>
          <a:xfrm>
            <a:off x="5280154" y="4590290"/>
            <a:ext cx="546945" cy="410209"/>
          </a:xfrm>
          <a:custGeom>
            <a:avLst/>
            <a:gdLst/>
            <a:ahLst/>
            <a:cxnLst/>
            <a:rect l="l" t="t" r="r" b="b"/>
            <a:pathLst>
              <a:path w="410210" h="410210">
                <a:moveTo>
                  <a:pt x="204977" y="0"/>
                </a:moveTo>
                <a:lnTo>
                  <a:pt x="157993" y="5416"/>
                </a:lnTo>
                <a:lnTo>
                  <a:pt x="114855" y="20842"/>
                </a:lnTo>
                <a:lnTo>
                  <a:pt x="76795" y="45046"/>
                </a:lnTo>
                <a:lnTo>
                  <a:pt x="45046" y="76795"/>
                </a:lnTo>
                <a:lnTo>
                  <a:pt x="20842" y="114855"/>
                </a:lnTo>
                <a:lnTo>
                  <a:pt x="5416" y="157993"/>
                </a:lnTo>
                <a:lnTo>
                  <a:pt x="0" y="204978"/>
                </a:lnTo>
                <a:lnTo>
                  <a:pt x="5416" y="251978"/>
                </a:lnTo>
                <a:lnTo>
                  <a:pt x="20842" y="295122"/>
                </a:lnTo>
                <a:lnTo>
                  <a:pt x="45046" y="333181"/>
                </a:lnTo>
                <a:lnTo>
                  <a:pt x="76795" y="364925"/>
                </a:lnTo>
                <a:lnTo>
                  <a:pt x="114855" y="389122"/>
                </a:lnTo>
                <a:lnTo>
                  <a:pt x="157993" y="404542"/>
                </a:lnTo>
                <a:lnTo>
                  <a:pt x="204977" y="409956"/>
                </a:lnTo>
                <a:lnTo>
                  <a:pt x="251962" y="404542"/>
                </a:lnTo>
                <a:lnTo>
                  <a:pt x="295100" y="389122"/>
                </a:lnTo>
                <a:lnTo>
                  <a:pt x="333160" y="364925"/>
                </a:lnTo>
                <a:lnTo>
                  <a:pt x="364909" y="333181"/>
                </a:lnTo>
                <a:lnTo>
                  <a:pt x="389113" y="295122"/>
                </a:lnTo>
                <a:lnTo>
                  <a:pt x="404539" y="251978"/>
                </a:lnTo>
                <a:lnTo>
                  <a:pt x="409956" y="204978"/>
                </a:lnTo>
                <a:lnTo>
                  <a:pt x="404539" y="157993"/>
                </a:lnTo>
                <a:lnTo>
                  <a:pt x="389113" y="114855"/>
                </a:lnTo>
                <a:lnTo>
                  <a:pt x="364909" y="76795"/>
                </a:lnTo>
                <a:lnTo>
                  <a:pt x="333160" y="45046"/>
                </a:lnTo>
                <a:lnTo>
                  <a:pt x="295100" y="20842"/>
                </a:lnTo>
                <a:lnTo>
                  <a:pt x="251962" y="5416"/>
                </a:lnTo>
                <a:lnTo>
                  <a:pt x="204977" y="0"/>
                </a:lnTo>
                <a:close/>
              </a:path>
            </a:pathLst>
          </a:custGeom>
          <a:solidFill>
            <a:srgbClr val="7195B0"/>
          </a:solidFill>
        </p:spPr>
        <p:txBody>
          <a:bodyPr wrap="square" lIns="0" tIns="0" rIns="0" bIns="0" rtlCol="0"/>
          <a:lstStyle/>
          <a:p>
            <a:endParaRPr/>
          </a:p>
        </p:txBody>
      </p:sp>
      <p:sp>
        <p:nvSpPr>
          <p:cNvPr id="30" name="object 30"/>
          <p:cNvSpPr/>
          <p:nvPr/>
        </p:nvSpPr>
        <p:spPr>
          <a:xfrm>
            <a:off x="5280154" y="4590290"/>
            <a:ext cx="546945" cy="410209"/>
          </a:xfrm>
          <a:custGeom>
            <a:avLst/>
            <a:gdLst/>
            <a:ahLst/>
            <a:cxnLst/>
            <a:rect l="l" t="t" r="r" b="b"/>
            <a:pathLst>
              <a:path w="410210" h="410210">
                <a:moveTo>
                  <a:pt x="0" y="204978"/>
                </a:moveTo>
                <a:lnTo>
                  <a:pt x="5416" y="157993"/>
                </a:lnTo>
                <a:lnTo>
                  <a:pt x="20842" y="114855"/>
                </a:lnTo>
                <a:lnTo>
                  <a:pt x="45046" y="76795"/>
                </a:lnTo>
                <a:lnTo>
                  <a:pt x="76795" y="45046"/>
                </a:lnTo>
                <a:lnTo>
                  <a:pt x="114855" y="20842"/>
                </a:lnTo>
                <a:lnTo>
                  <a:pt x="157993" y="5416"/>
                </a:lnTo>
                <a:lnTo>
                  <a:pt x="204977" y="0"/>
                </a:lnTo>
                <a:lnTo>
                  <a:pt x="251962" y="5416"/>
                </a:lnTo>
                <a:lnTo>
                  <a:pt x="295100" y="20842"/>
                </a:lnTo>
                <a:lnTo>
                  <a:pt x="333160" y="45046"/>
                </a:lnTo>
                <a:lnTo>
                  <a:pt x="364909" y="76795"/>
                </a:lnTo>
                <a:lnTo>
                  <a:pt x="389113" y="114855"/>
                </a:lnTo>
                <a:lnTo>
                  <a:pt x="404539" y="157993"/>
                </a:lnTo>
                <a:lnTo>
                  <a:pt x="409956" y="204978"/>
                </a:lnTo>
                <a:lnTo>
                  <a:pt x="404539" y="251978"/>
                </a:lnTo>
                <a:lnTo>
                  <a:pt x="389113" y="295122"/>
                </a:lnTo>
                <a:lnTo>
                  <a:pt x="364909" y="333181"/>
                </a:lnTo>
                <a:lnTo>
                  <a:pt x="333160" y="364925"/>
                </a:lnTo>
                <a:lnTo>
                  <a:pt x="295100" y="389122"/>
                </a:lnTo>
                <a:lnTo>
                  <a:pt x="251962" y="404542"/>
                </a:lnTo>
                <a:lnTo>
                  <a:pt x="204977" y="409956"/>
                </a:lnTo>
                <a:lnTo>
                  <a:pt x="157993" y="404542"/>
                </a:lnTo>
                <a:lnTo>
                  <a:pt x="114855" y="389122"/>
                </a:lnTo>
                <a:lnTo>
                  <a:pt x="76795" y="364925"/>
                </a:lnTo>
                <a:lnTo>
                  <a:pt x="45046" y="333181"/>
                </a:lnTo>
                <a:lnTo>
                  <a:pt x="20842" y="295122"/>
                </a:lnTo>
                <a:lnTo>
                  <a:pt x="5416" y="251978"/>
                </a:lnTo>
                <a:lnTo>
                  <a:pt x="0" y="204978"/>
                </a:lnTo>
                <a:close/>
              </a:path>
            </a:pathLst>
          </a:custGeom>
          <a:ln w="25908">
            <a:solidFill>
              <a:srgbClr val="344B5E"/>
            </a:solidFill>
          </a:ln>
        </p:spPr>
        <p:txBody>
          <a:bodyPr wrap="square" lIns="0" tIns="0" rIns="0" bIns="0" rtlCol="0"/>
          <a:lstStyle/>
          <a:p>
            <a:endParaRPr/>
          </a:p>
        </p:txBody>
      </p:sp>
      <p:sp>
        <p:nvSpPr>
          <p:cNvPr id="33" name="标题 32">
            <a:extLst>
              <a:ext uri="{FF2B5EF4-FFF2-40B4-BE49-F238E27FC236}">
                <a16:creationId xmlns="" xmlns:a16="http://schemas.microsoft.com/office/drawing/2014/main" id="{A082F788-C4D2-4647-A06C-4609ACE528DD}"/>
              </a:ext>
            </a:extLst>
          </p:cNvPr>
          <p:cNvSpPr>
            <a:spLocks noGrp="1"/>
          </p:cNvSpPr>
          <p:nvPr>
            <p:ph type="title"/>
          </p:nvPr>
        </p:nvSpPr>
        <p:spPr/>
        <p:txBody>
          <a:bodyPr/>
          <a:lstStyle/>
          <a:p>
            <a:pPr>
              <a:lnSpc>
                <a:spcPct val="100000"/>
              </a:lnSpc>
              <a:spcAft>
                <a:spcPts val="600"/>
              </a:spcAft>
            </a:pPr>
            <a:r>
              <a:rPr lang="en-US" altLang="zh-CN" dirty="0" smtClean="0"/>
              <a:t>      CART</a:t>
            </a:r>
            <a:r>
              <a:rPr lang="zh-CN" altLang="en-US" dirty="0" smtClean="0"/>
              <a:t>算法关键问题</a:t>
            </a:r>
            <a:r>
              <a:rPr lang="en-US" altLang="zh-CN" dirty="0" smtClean="0"/>
              <a:t/>
            </a:r>
            <a:br>
              <a:rPr lang="en-US" altLang="zh-CN" dirty="0" smtClean="0"/>
            </a:br>
            <a:endParaRPr lang="zh-CN" altLang="en-US" sz="3600" dirty="0"/>
          </a:p>
        </p:txBody>
      </p:sp>
      <p:sp>
        <p:nvSpPr>
          <p:cNvPr id="31" name="矩形 30"/>
          <p:cNvSpPr/>
          <p:nvPr/>
        </p:nvSpPr>
        <p:spPr>
          <a:xfrm>
            <a:off x="265289" y="991307"/>
            <a:ext cx="5040489" cy="573616"/>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r>
              <a:rPr kumimoji="0" lang="en-US" altLang="zh-CN" sz="3600" dirty="0" smtClean="0"/>
              <a:t>1</a:t>
            </a:r>
            <a:r>
              <a:rPr kumimoji="0" lang="zh-CN" altLang="en-US" sz="3600" dirty="0" smtClean="0"/>
              <a:t>、递归结束条件</a:t>
            </a:r>
            <a:endParaRPr kumimoji="0" lang="zh-CN" altLang="en-US" sz="3600" dirty="0"/>
          </a:p>
        </p:txBody>
      </p:sp>
    </p:spTree>
    <p:extLst>
      <p:ext uri="{BB962C8B-B14F-4D97-AF65-F5344CB8AC3E}">
        <p14:creationId xmlns:p14="http://schemas.microsoft.com/office/powerpoint/2010/main" val="10938908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2"/>
            <a:ext cx="1066800" cy="613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dirty="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1001184" y="1128185"/>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920044" y="517173"/>
            <a:ext cx="5040489" cy="573616"/>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r>
              <a:rPr kumimoji="0" lang="en-US" altLang="zh-CN" sz="3600" dirty="0" smtClean="0"/>
              <a:t>2</a:t>
            </a:r>
            <a:r>
              <a:rPr kumimoji="0" lang="zh-CN" altLang="en-US" sz="3600" dirty="0" smtClean="0"/>
              <a:t>、连续属性离散化</a:t>
            </a:r>
            <a:endParaRPr kumimoji="0" lang="zh-CN" altLang="en-US" sz="3600" dirty="0"/>
          </a:p>
        </p:txBody>
      </p:sp>
      <p:sp>
        <p:nvSpPr>
          <p:cNvPr id="11270" name="TextBox 5"/>
          <p:cNvSpPr txBox="1">
            <a:spLocks noChangeArrowheads="1"/>
          </p:cNvSpPr>
          <p:nvPr/>
        </p:nvSpPr>
        <p:spPr bwMode="auto">
          <a:xfrm>
            <a:off x="810684" y="573618"/>
            <a:ext cx="245533" cy="61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795867" y="1333962"/>
            <a:ext cx="10727267" cy="392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400" dirty="0">
                <a:solidFill>
                  <a:srgbClr val="000000"/>
                </a:solidFill>
              </a:rPr>
              <a:t>分类数据有二元属性、标称属性等几种不同类型的离散</a:t>
            </a:r>
            <a:r>
              <a:rPr lang="zh-CN" altLang="en-US" sz="2400" dirty="0" smtClean="0">
                <a:solidFill>
                  <a:srgbClr val="000000"/>
                </a:solidFill>
              </a:rPr>
              <a:t>属性</a:t>
            </a:r>
            <a:endParaRPr lang="en-US" altLang="zh-CN" sz="2400" dirty="0" smtClean="0">
              <a:solidFill>
                <a:srgbClr val="000000"/>
              </a:solidFill>
            </a:endParaRPr>
          </a:p>
          <a:p>
            <a:r>
              <a:rPr lang="zh-CN" altLang="en-US" sz="2400" dirty="0" smtClean="0">
                <a:solidFill>
                  <a:srgbClr val="000000"/>
                </a:solidFill>
              </a:rPr>
              <a:t>二</a:t>
            </a:r>
            <a:r>
              <a:rPr lang="zh-CN" altLang="en-US" sz="2400" dirty="0">
                <a:solidFill>
                  <a:srgbClr val="000000"/>
                </a:solidFill>
              </a:rPr>
              <a:t>元属性只有两个可能值，如“是”或“否”“对“或</a:t>
            </a:r>
            <a:r>
              <a:rPr lang="zh-CN" altLang="en-US" sz="2400" dirty="0" smtClean="0">
                <a:solidFill>
                  <a:srgbClr val="000000"/>
                </a:solidFill>
              </a:rPr>
              <a:t>“错”，在分裂时，可以</a:t>
            </a:r>
            <a:r>
              <a:rPr lang="zh-CN" altLang="en-US" sz="2400" dirty="0">
                <a:solidFill>
                  <a:srgbClr val="000000"/>
                </a:solidFill>
              </a:rPr>
              <a:t>产生两个分支。对于二元属性，无须对其数据进行特别的</a:t>
            </a:r>
            <a:r>
              <a:rPr lang="zh-CN" altLang="en-US" sz="2400" dirty="0" smtClean="0">
                <a:solidFill>
                  <a:srgbClr val="000000"/>
                </a:solidFill>
              </a:rPr>
              <a:t>处理</a:t>
            </a:r>
            <a:endParaRPr lang="en-US" altLang="zh-CN" sz="2400" dirty="0" smtClean="0">
              <a:solidFill>
                <a:srgbClr val="000000"/>
              </a:solidFill>
            </a:endParaRPr>
          </a:p>
          <a:p>
            <a:r>
              <a:rPr lang="zh-CN" altLang="en-US" sz="2400" dirty="0" smtClean="0">
                <a:solidFill>
                  <a:srgbClr val="000000"/>
                </a:solidFill>
              </a:rPr>
              <a:t>标称</a:t>
            </a:r>
            <a:r>
              <a:rPr lang="zh-CN" altLang="en-US" sz="2400" dirty="0">
                <a:solidFill>
                  <a:srgbClr val="000000"/>
                </a:solidFill>
              </a:rPr>
              <a:t>属性存在多个可能值，针对所使用的决策树算法的不同，标称属性</a:t>
            </a:r>
            <a:r>
              <a:rPr lang="zh-CN" altLang="en-US" sz="2400" dirty="0" smtClean="0">
                <a:solidFill>
                  <a:srgbClr val="000000"/>
                </a:solidFill>
              </a:rPr>
              <a:t>的分裂</a:t>
            </a:r>
            <a:r>
              <a:rPr lang="zh-CN" altLang="en-US" sz="2400" dirty="0">
                <a:solidFill>
                  <a:srgbClr val="000000"/>
                </a:solidFill>
              </a:rPr>
              <a:t>存在两种</a:t>
            </a:r>
            <a:r>
              <a:rPr lang="zh-CN" altLang="en-US" sz="2400" dirty="0" smtClean="0">
                <a:solidFill>
                  <a:srgbClr val="000000"/>
                </a:solidFill>
              </a:rPr>
              <a:t>方式：多</a:t>
            </a:r>
            <a:r>
              <a:rPr lang="zh-CN" altLang="en-US" sz="2400" dirty="0">
                <a:solidFill>
                  <a:srgbClr val="000000"/>
                </a:solidFill>
              </a:rPr>
              <a:t>路划分和二元</a:t>
            </a:r>
            <a:r>
              <a:rPr lang="zh-CN" altLang="en-US" sz="2400" dirty="0" smtClean="0">
                <a:solidFill>
                  <a:srgbClr val="000000"/>
                </a:solidFill>
              </a:rPr>
              <a:t>划分</a:t>
            </a:r>
            <a:endParaRPr lang="en-US" altLang="zh-CN" sz="2400" dirty="0" smtClean="0">
              <a:solidFill>
                <a:srgbClr val="000000"/>
              </a:solidFill>
            </a:endParaRPr>
          </a:p>
          <a:p>
            <a:pPr lvl="1"/>
            <a:r>
              <a:rPr lang="zh-CN" altLang="en-US" sz="1900" dirty="0" smtClean="0">
                <a:solidFill>
                  <a:srgbClr val="000000"/>
                </a:solidFill>
              </a:rPr>
              <a:t>对于</a:t>
            </a:r>
            <a:r>
              <a:rPr lang="en-US" altLang="zh-CN" sz="1900" dirty="0">
                <a:solidFill>
                  <a:srgbClr val="000000"/>
                </a:solidFill>
              </a:rPr>
              <a:t>ID3</a:t>
            </a:r>
            <a:r>
              <a:rPr lang="zh-CN" altLang="en-US" sz="1900" dirty="0">
                <a:solidFill>
                  <a:srgbClr val="000000"/>
                </a:solidFill>
              </a:rPr>
              <a:t>、</a:t>
            </a:r>
            <a:r>
              <a:rPr lang="en-US" altLang="zh-CN" sz="1900" dirty="0">
                <a:solidFill>
                  <a:srgbClr val="000000"/>
                </a:solidFill>
              </a:rPr>
              <a:t>C4.5</a:t>
            </a:r>
            <a:r>
              <a:rPr lang="zh-CN" altLang="en-US" sz="1900" dirty="0">
                <a:solidFill>
                  <a:srgbClr val="000000"/>
                </a:solidFill>
              </a:rPr>
              <a:t>等算法，均采取多分支划分的方法，标称属性有多少种可能的取值，就设计多少个</a:t>
            </a:r>
            <a:r>
              <a:rPr lang="zh-CN" altLang="en-US" sz="1900" dirty="0" smtClean="0">
                <a:solidFill>
                  <a:srgbClr val="000000"/>
                </a:solidFill>
              </a:rPr>
              <a:t>分支</a:t>
            </a:r>
            <a:endParaRPr lang="en-US" altLang="zh-CN" sz="1900" dirty="0" smtClean="0">
              <a:solidFill>
                <a:srgbClr val="000000"/>
              </a:solidFill>
            </a:endParaRPr>
          </a:p>
          <a:p>
            <a:pPr lvl="1"/>
            <a:r>
              <a:rPr lang="en-US" altLang="zh-CN" sz="1900" dirty="0" smtClean="0">
                <a:solidFill>
                  <a:srgbClr val="000000"/>
                </a:solidFill>
              </a:rPr>
              <a:t>CART</a:t>
            </a:r>
            <a:r>
              <a:rPr lang="zh-CN" altLang="en-US" sz="1900" dirty="0">
                <a:solidFill>
                  <a:srgbClr val="000000"/>
                </a:solidFill>
              </a:rPr>
              <a:t>算法采用二分递归分割的方法，因此该算法生成的决策树均</a:t>
            </a:r>
            <a:r>
              <a:rPr lang="zh-CN" altLang="en-US" sz="1900" dirty="0" smtClean="0">
                <a:solidFill>
                  <a:srgbClr val="000000"/>
                </a:solidFill>
              </a:rPr>
              <a:t>为二叉树</a:t>
            </a:r>
            <a:endParaRPr lang="en-US" altLang="zh-CN" sz="1900" dirty="0" smtClean="0">
              <a:solidFill>
                <a:srgbClr val="000000"/>
              </a:solidFill>
            </a:endParaRPr>
          </a:p>
          <a:p>
            <a:pPr marL="457189" lvl="1" indent="-457189">
              <a:buFont typeface="Arial" panose="020B0604020202020204" pitchFamily="34" charset="0"/>
              <a:buChar char="•"/>
            </a:pPr>
            <a:r>
              <a:rPr lang="zh-CN" altLang="en-US" sz="2400" dirty="0">
                <a:solidFill>
                  <a:srgbClr val="000000"/>
                </a:solidFill>
              </a:rPr>
              <a:t>标称属性中有类特别的属性为序数属性， </a:t>
            </a:r>
            <a:r>
              <a:rPr lang="zh-CN" altLang="en-US" sz="2400" dirty="0" smtClean="0">
                <a:solidFill>
                  <a:srgbClr val="000000"/>
                </a:solidFill>
              </a:rPr>
              <a:t>其属性</a:t>
            </a:r>
            <a:r>
              <a:rPr lang="zh-CN" altLang="en-US" sz="2400" dirty="0">
                <a:solidFill>
                  <a:srgbClr val="000000"/>
                </a:solidFill>
              </a:rPr>
              <a:t>的取值是有先后顺序</a:t>
            </a:r>
            <a:r>
              <a:rPr lang="zh-CN" altLang="en-US" sz="2400" dirty="0" smtClean="0">
                <a:solidFill>
                  <a:srgbClr val="000000"/>
                </a:solidFill>
              </a:rPr>
              <a:t>的。对于</a:t>
            </a:r>
            <a:r>
              <a:rPr lang="zh-CN" altLang="en-US" sz="2400" dirty="0">
                <a:solidFill>
                  <a:srgbClr val="000000"/>
                </a:solidFill>
              </a:rPr>
              <a:t>序数属性的分类，往往要结合实际情况来</a:t>
            </a:r>
            <a:r>
              <a:rPr lang="zh-CN" altLang="en-US" sz="2400" dirty="0" smtClean="0">
                <a:solidFill>
                  <a:srgbClr val="000000"/>
                </a:solidFill>
              </a:rPr>
              <a:t>考虑</a:t>
            </a:r>
            <a:endParaRPr lang="en-US" altLang="zh-CN" sz="2400" dirty="0">
              <a:solidFill>
                <a:srgbClr val="000000"/>
              </a:solidFill>
            </a:endParaRPr>
          </a:p>
        </p:txBody>
      </p:sp>
    </p:spTree>
    <p:extLst>
      <p:ext uri="{BB962C8B-B14F-4D97-AF65-F5344CB8AC3E}">
        <p14:creationId xmlns:p14="http://schemas.microsoft.com/office/powerpoint/2010/main" val="24922742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2"/>
            <a:ext cx="1066800" cy="613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dirty="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1001184" y="1128185"/>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270" name="TextBox 5"/>
          <p:cNvSpPr txBox="1">
            <a:spLocks noChangeArrowheads="1"/>
          </p:cNvSpPr>
          <p:nvPr/>
        </p:nvSpPr>
        <p:spPr bwMode="auto">
          <a:xfrm>
            <a:off x="810684" y="573618"/>
            <a:ext cx="245533" cy="61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795867" y="1333961"/>
            <a:ext cx="10727267" cy="263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400" dirty="0" smtClean="0">
                <a:solidFill>
                  <a:srgbClr val="000000"/>
                </a:solidFill>
              </a:rPr>
              <a:t>训练</a:t>
            </a:r>
            <a:r>
              <a:rPr lang="zh-CN" altLang="en-US" sz="2400" dirty="0">
                <a:solidFill>
                  <a:srgbClr val="000000"/>
                </a:solidFill>
              </a:rPr>
              <a:t>误差</a:t>
            </a:r>
            <a:r>
              <a:rPr lang="zh-CN" altLang="en-US" sz="2400" dirty="0" smtClean="0">
                <a:solidFill>
                  <a:srgbClr val="000000"/>
                </a:solidFill>
              </a:rPr>
              <a:t>代表分类</a:t>
            </a:r>
            <a:r>
              <a:rPr lang="zh-CN" altLang="en-US" sz="2400" dirty="0">
                <a:solidFill>
                  <a:srgbClr val="000000"/>
                </a:solidFill>
              </a:rPr>
              <a:t>方法对于现有训练样本集的拟合</a:t>
            </a:r>
            <a:r>
              <a:rPr lang="zh-CN" altLang="en-US" sz="2400" dirty="0" smtClean="0">
                <a:solidFill>
                  <a:srgbClr val="000000"/>
                </a:solidFill>
              </a:rPr>
              <a:t>程度</a:t>
            </a:r>
            <a:endParaRPr lang="en-US" altLang="zh-CN" sz="2400" dirty="0" smtClean="0">
              <a:solidFill>
                <a:srgbClr val="000000"/>
              </a:solidFill>
            </a:endParaRPr>
          </a:p>
          <a:p>
            <a:r>
              <a:rPr lang="zh-CN" altLang="en-US" sz="2400" dirty="0" smtClean="0">
                <a:solidFill>
                  <a:srgbClr val="000000"/>
                </a:solidFill>
              </a:rPr>
              <a:t>泛化</a:t>
            </a:r>
            <a:r>
              <a:rPr lang="zh-CN" altLang="en-US" sz="2400" dirty="0">
                <a:solidFill>
                  <a:srgbClr val="000000"/>
                </a:solidFill>
              </a:rPr>
              <a:t>误差代表此方法的泛化能力，即对于新的样本数据的分类能力</a:t>
            </a:r>
            <a:r>
              <a:rPr lang="zh-CN" altLang="en-US" sz="2400" dirty="0" smtClean="0">
                <a:solidFill>
                  <a:srgbClr val="000000"/>
                </a:solidFill>
              </a:rPr>
              <a:t>如何</a:t>
            </a:r>
            <a:endParaRPr lang="en-US" altLang="zh-CN" sz="2400" dirty="0" smtClean="0">
              <a:solidFill>
                <a:srgbClr val="000000"/>
              </a:solidFill>
            </a:endParaRPr>
          </a:p>
          <a:p>
            <a:r>
              <a:rPr lang="zh-CN" altLang="en-US" sz="2400" dirty="0">
                <a:solidFill>
                  <a:srgbClr val="000000"/>
                </a:solidFill>
              </a:rPr>
              <a:t>模型的训练误差比较高，则称此分类模型欠</a:t>
            </a:r>
            <a:r>
              <a:rPr lang="zh-CN" altLang="en-US" sz="2400" dirty="0" smtClean="0">
                <a:solidFill>
                  <a:srgbClr val="000000"/>
                </a:solidFill>
              </a:rPr>
              <a:t>拟合</a:t>
            </a:r>
            <a:endParaRPr lang="en-US" altLang="zh-CN" sz="2400" dirty="0" smtClean="0">
              <a:solidFill>
                <a:srgbClr val="000000"/>
              </a:solidFill>
            </a:endParaRPr>
          </a:p>
          <a:p>
            <a:r>
              <a:rPr lang="zh-CN" altLang="en-US" sz="2400" dirty="0" smtClean="0">
                <a:solidFill>
                  <a:srgbClr val="000000"/>
                </a:solidFill>
              </a:rPr>
              <a:t>模型</a:t>
            </a:r>
            <a:r>
              <a:rPr lang="zh-CN" altLang="en-US" sz="2400" dirty="0">
                <a:solidFill>
                  <a:srgbClr val="000000"/>
                </a:solidFill>
              </a:rPr>
              <a:t>的训练误差低但是泛化误差比较高，则称此分类模型过</a:t>
            </a:r>
            <a:r>
              <a:rPr lang="zh-CN" altLang="en-US" sz="2400" dirty="0" smtClean="0">
                <a:solidFill>
                  <a:srgbClr val="000000"/>
                </a:solidFill>
              </a:rPr>
              <a:t>拟合</a:t>
            </a:r>
            <a:endParaRPr lang="en-US" altLang="zh-CN" sz="2400" dirty="0" smtClean="0">
              <a:solidFill>
                <a:srgbClr val="000000"/>
              </a:solidFill>
            </a:endParaRPr>
          </a:p>
          <a:p>
            <a:r>
              <a:rPr lang="zh-CN" altLang="en-US" sz="2400" dirty="0">
                <a:solidFill>
                  <a:srgbClr val="000000"/>
                </a:solidFill>
              </a:rPr>
              <a:t>对于欠拟合问题，可以通过增加分类属性的数量、选取合适的分类属性等方法，提高模型</a:t>
            </a:r>
            <a:r>
              <a:rPr lang="zh-CN" altLang="en-US" sz="2400" dirty="0" smtClean="0">
                <a:solidFill>
                  <a:srgbClr val="000000"/>
                </a:solidFill>
              </a:rPr>
              <a:t>对于训练样本的拟合程度</a:t>
            </a:r>
            <a:endParaRPr lang="en-US" altLang="zh-CN" sz="2400" dirty="0">
              <a:solidFill>
                <a:srgbClr val="000000"/>
              </a:solidFill>
            </a:endParaRPr>
          </a:p>
        </p:txBody>
      </p:sp>
      <p:sp>
        <p:nvSpPr>
          <p:cNvPr id="10" name="矩形 9"/>
          <p:cNvSpPr/>
          <p:nvPr/>
        </p:nvSpPr>
        <p:spPr>
          <a:xfrm>
            <a:off x="920044" y="472017"/>
            <a:ext cx="5040489" cy="573616"/>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defRPr/>
            </a:pPr>
            <a:r>
              <a:rPr kumimoji="0" lang="en-US" altLang="zh-CN" sz="3600" dirty="0" smtClean="0"/>
              <a:t>   3</a:t>
            </a:r>
            <a:r>
              <a:rPr kumimoji="0" lang="zh-CN" altLang="en-US" sz="3600" dirty="0" smtClean="0"/>
              <a:t>、过拟合问题</a:t>
            </a:r>
            <a:endParaRPr kumimoji="0" lang="zh-CN" altLang="en-US" sz="3600" dirty="0"/>
          </a:p>
        </p:txBody>
      </p:sp>
    </p:spTree>
    <p:extLst>
      <p:ext uri="{BB962C8B-B14F-4D97-AF65-F5344CB8AC3E}">
        <p14:creationId xmlns:p14="http://schemas.microsoft.com/office/powerpoint/2010/main" val="13612554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2"/>
            <a:ext cx="1066800" cy="613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dirty="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1001184" y="1128185"/>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270" name="TextBox 5"/>
          <p:cNvSpPr txBox="1">
            <a:spLocks noChangeArrowheads="1"/>
          </p:cNvSpPr>
          <p:nvPr/>
        </p:nvSpPr>
        <p:spPr bwMode="auto">
          <a:xfrm>
            <a:off x="810684" y="573618"/>
            <a:ext cx="245533" cy="61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795867" y="1333961"/>
            <a:ext cx="10727267" cy="4481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400" dirty="0">
                <a:solidFill>
                  <a:srgbClr val="000000"/>
                </a:solidFill>
              </a:rPr>
              <a:t>对口罩销售定价进行</a:t>
            </a:r>
            <a:r>
              <a:rPr lang="zh-CN" altLang="en-US" sz="2400" dirty="0" smtClean="0">
                <a:solidFill>
                  <a:srgbClr val="000000"/>
                </a:solidFill>
              </a:rPr>
              <a:t>分类</a:t>
            </a:r>
            <a:endParaRPr lang="en-US" altLang="zh-CN" sz="2400" dirty="0" smtClean="0">
              <a:solidFill>
                <a:srgbClr val="000000"/>
              </a:solidFill>
            </a:endParaRPr>
          </a:p>
          <a:p>
            <a:endParaRPr lang="en-US" altLang="zh-CN" sz="2400" dirty="0">
              <a:solidFill>
                <a:srgbClr val="000000"/>
              </a:solidFill>
            </a:endParaRPr>
          </a:p>
          <a:p>
            <a:r>
              <a:rPr lang="zh-CN" altLang="en-US" sz="2400" dirty="0" smtClean="0">
                <a:solidFill>
                  <a:srgbClr val="000000"/>
                </a:solidFill>
              </a:rPr>
              <a:t>样本集</a:t>
            </a:r>
            <a:endParaRPr lang="en-US" altLang="zh-CN" sz="2400" dirty="0" smtClean="0">
              <a:solidFill>
                <a:srgbClr val="000000"/>
              </a:solidFill>
            </a:endParaRPr>
          </a:p>
          <a:p>
            <a:endParaRPr lang="en-US" altLang="zh-CN" sz="2400" dirty="0">
              <a:solidFill>
                <a:srgbClr val="000000"/>
              </a:solidFill>
            </a:endParaRPr>
          </a:p>
          <a:p>
            <a:endParaRPr lang="en-US" altLang="zh-CN" sz="2400" dirty="0" smtClean="0">
              <a:solidFill>
                <a:srgbClr val="000000"/>
              </a:solidFill>
            </a:endParaRPr>
          </a:p>
          <a:p>
            <a:endParaRPr lang="en-US" altLang="zh-CN" sz="2400" dirty="0">
              <a:solidFill>
                <a:srgbClr val="000000"/>
              </a:solidFill>
            </a:endParaRPr>
          </a:p>
          <a:p>
            <a:endParaRPr lang="en-US" altLang="zh-CN" sz="2400" dirty="0" smtClean="0">
              <a:solidFill>
                <a:srgbClr val="000000"/>
              </a:solidFill>
            </a:endParaRPr>
          </a:p>
          <a:p>
            <a:endParaRPr lang="en-US" altLang="zh-CN" sz="2400" dirty="0">
              <a:solidFill>
                <a:srgbClr val="000000"/>
              </a:solidFill>
            </a:endParaRPr>
          </a:p>
          <a:p>
            <a:endParaRPr lang="en-US" altLang="zh-CN" sz="2400" dirty="0" smtClean="0">
              <a:solidFill>
                <a:srgbClr val="000000"/>
              </a:solidFill>
            </a:endParaRPr>
          </a:p>
          <a:p>
            <a:r>
              <a:rPr lang="zh-CN" altLang="en-US" sz="2400" dirty="0">
                <a:solidFill>
                  <a:srgbClr val="000000"/>
                </a:solidFill>
              </a:rPr>
              <a:t>测试集</a:t>
            </a:r>
            <a:endParaRPr lang="en-US" altLang="zh-CN" sz="2400" dirty="0">
              <a:solidFill>
                <a:srgbClr val="000000"/>
              </a:solidFill>
            </a:endParaRPr>
          </a:p>
        </p:txBody>
      </p:sp>
      <p:graphicFrame>
        <p:nvGraphicFramePr>
          <p:cNvPr id="2" name="表格 1"/>
          <p:cNvGraphicFramePr>
            <a:graphicFrameLocks noGrp="1"/>
          </p:cNvGraphicFramePr>
          <p:nvPr>
            <p:extLst/>
          </p:nvPr>
        </p:nvGraphicFramePr>
        <p:xfrm>
          <a:off x="4259563" y="2065867"/>
          <a:ext cx="6235700" cy="2138305"/>
        </p:xfrm>
        <a:graphic>
          <a:graphicData uri="http://schemas.openxmlformats.org/drawingml/2006/table">
            <a:tbl>
              <a:tblPr firstRow="1" firstCol="1" bandRow="1">
                <a:tableStyleId>{5C22544A-7EE6-4342-B048-85BDC9FD1C3A}</a:tableStyleId>
              </a:tblPr>
              <a:tblGrid>
                <a:gridCol w="1752600">
                  <a:extLst>
                    <a:ext uri="{9D8B030D-6E8A-4147-A177-3AD203B41FA5}">
                      <a16:colId xmlns="" xmlns:a16="http://schemas.microsoft.com/office/drawing/2014/main" val="3865857815"/>
                    </a:ext>
                  </a:extLst>
                </a:gridCol>
                <a:gridCol w="1535007">
                  <a:extLst>
                    <a:ext uri="{9D8B030D-6E8A-4147-A177-3AD203B41FA5}">
                      <a16:colId xmlns="" xmlns:a16="http://schemas.microsoft.com/office/drawing/2014/main" val="574972999"/>
                    </a:ext>
                  </a:extLst>
                </a:gridCol>
                <a:gridCol w="1766993">
                  <a:extLst>
                    <a:ext uri="{9D8B030D-6E8A-4147-A177-3AD203B41FA5}">
                      <a16:colId xmlns="" xmlns:a16="http://schemas.microsoft.com/office/drawing/2014/main" val="2651577756"/>
                    </a:ext>
                  </a:extLst>
                </a:gridCol>
                <a:gridCol w="1181100">
                  <a:extLst>
                    <a:ext uri="{9D8B030D-6E8A-4147-A177-3AD203B41FA5}">
                      <a16:colId xmlns="" xmlns:a16="http://schemas.microsoft.com/office/drawing/2014/main" val="2325176986"/>
                    </a:ext>
                  </a:extLst>
                </a:gridCol>
              </a:tblGrid>
              <a:tr h="434812">
                <a:tc>
                  <a:txBody>
                    <a:bodyPr/>
                    <a:lstStyle/>
                    <a:p>
                      <a:pPr algn="ctr" fontAlgn="ctr">
                        <a:spcAft>
                          <a:spcPts val="0"/>
                        </a:spcAft>
                      </a:pPr>
                      <a:r>
                        <a:rPr lang="zh-CN" sz="1400" kern="100" dirty="0">
                          <a:effectLst/>
                        </a:rPr>
                        <a:t>产品名</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a:effectLst/>
                        </a:rPr>
                        <a:t>功能</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a:effectLst/>
                        </a:rPr>
                        <a:t>是否为纯色</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0">
                          <a:effectLst/>
                        </a:rPr>
                        <a:t>销售价位</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extLst>
                  <a:ext uri="{0D108BD9-81ED-4DB2-BD59-A6C34878D82A}">
                    <a16:rowId xmlns="" xmlns:a16="http://schemas.microsoft.com/office/drawing/2014/main" val="2616983859"/>
                  </a:ext>
                </a:extLst>
              </a:tr>
              <a:tr h="255693">
                <a:tc>
                  <a:txBody>
                    <a:bodyPr/>
                    <a:lstStyle/>
                    <a:p>
                      <a:pPr algn="ctr" fontAlgn="ctr">
                        <a:spcAft>
                          <a:spcPts val="0"/>
                        </a:spcAft>
                      </a:pPr>
                      <a:r>
                        <a:rPr lang="zh-CN" sz="1400" kern="0" dirty="0">
                          <a:effectLst/>
                        </a:rPr>
                        <a:t>加厚口罩</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dirty="0">
                          <a:effectLst/>
                        </a:rPr>
                        <a:t>防尘</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dirty="0">
                          <a:effectLst/>
                        </a:rPr>
                        <a:t>否</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0">
                          <a:effectLst/>
                        </a:rPr>
                        <a:t>低</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extLst>
                  <a:ext uri="{0D108BD9-81ED-4DB2-BD59-A6C34878D82A}">
                    <a16:rowId xmlns="" xmlns:a16="http://schemas.microsoft.com/office/drawing/2014/main" val="3405138497"/>
                  </a:ext>
                </a:extLst>
              </a:tr>
              <a:tr h="241300">
                <a:tc>
                  <a:txBody>
                    <a:bodyPr/>
                    <a:lstStyle/>
                    <a:p>
                      <a:pPr algn="ctr" fontAlgn="ctr">
                        <a:spcAft>
                          <a:spcPts val="0"/>
                        </a:spcAft>
                      </a:pPr>
                      <a:r>
                        <a:rPr lang="zh-CN" sz="1400" kern="100">
                          <a:effectLst/>
                        </a:rPr>
                        <a:t>保暖口罩</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a:effectLst/>
                        </a:rPr>
                        <a:t>保暖</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0" dirty="0">
                          <a:effectLst/>
                        </a:rPr>
                        <a:t>否</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0">
                          <a:effectLst/>
                        </a:rPr>
                        <a:t>高</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extLst>
                  <a:ext uri="{0D108BD9-81ED-4DB2-BD59-A6C34878D82A}">
                    <a16:rowId xmlns="" xmlns:a16="http://schemas.microsoft.com/office/drawing/2014/main" val="4123104184"/>
                  </a:ext>
                </a:extLst>
              </a:tr>
              <a:tr h="241300">
                <a:tc>
                  <a:txBody>
                    <a:bodyPr/>
                    <a:lstStyle/>
                    <a:p>
                      <a:pPr algn="ctr" fontAlgn="ctr">
                        <a:spcAft>
                          <a:spcPts val="0"/>
                        </a:spcAft>
                      </a:pPr>
                      <a:r>
                        <a:rPr lang="zh-CN" sz="1400" kern="0">
                          <a:effectLst/>
                        </a:rPr>
                        <a:t>护耳口罩</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a:effectLst/>
                        </a:rPr>
                        <a:t>保暖</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dirty="0">
                          <a:effectLst/>
                        </a:rPr>
                        <a:t>是</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dirty="0">
                          <a:effectLst/>
                        </a:rPr>
                        <a:t>高</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extLst>
                  <a:ext uri="{0D108BD9-81ED-4DB2-BD59-A6C34878D82A}">
                    <a16:rowId xmlns="" xmlns:a16="http://schemas.microsoft.com/office/drawing/2014/main" val="3523768145"/>
                  </a:ext>
                </a:extLst>
              </a:tr>
              <a:tr h="241300">
                <a:tc>
                  <a:txBody>
                    <a:bodyPr/>
                    <a:lstStyle/>
                    <a:p>
                      <a:pPr algn="ctr" fontAlgn="ctr">
                        <a:spcAft>
                          <a:spcPts val="0"/>
                        </a:spcAft>
                      </a:pPr>
                      <a:r>
                        <a:rPr lang="zh-CN" sz="1400" kern="100">
                          <a:effectLst/>
                        </a:rPr>
                        <a:t>活性炭口罩</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a:effectLst/>
                        </a:rPr>
                        <a:t>防雾霾</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a:effectLst/>
                        </a:rPr>
                        <a:t>是</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dirty="0">
                          <a:effectLst/>
                        </a:rPr>
                        <a:t>中</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extLst>
                  <a:ext uri="{0D108BD9-81ED-4DB2-BD59-A6C34878D82A}">
                    <a16:rowId xmlns="" xmlns:a16="http://schemas.microsoft.com/office/drawing/2014/main" val="4147720527"/>
                  </a:ext>
                </a:extLst>
              </a:tr>
              <a:tr h="241300">
                <a:tc>
                  <a:txBody>
                    <a:bodyPr/>
                    <a:lstStyle/>
                    <a:p>
                      <a:pPr algn="ctr" fontAlgn="ctr">
                        <a:spcAft>
                          <a:spcPts val="0"/>
                        </a:spcAft>
                      </a:pPr>
                      <a:r>
                        <a:rPr lang="zh-CN" sz="1400" kern="0">
                          <a:effectLst/>
                        </a:rPr>
                        <a:t>三层防尘口罩</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a:effectLst/>
                        </a:rPr>
                        <a:t>防尘</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a:effectLst/>
                        </a:rPr>
                        <a:t>否</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0" dirty="0">
                          <a:effectLst/>
                        </a:rPr>
                        <a:t>低</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extLst>
                  <a:ext uri="{0D108BD9-81ED-4DB2-BD59-A6C34878D82A}">
                    <a16:rowId xmlns="" xmlns:a16="http://schemas.microsoft.com/office/drawing/2014/main" val="4110751641"/>
                  </a:ext>
                </a:extLst>
              </a:tr>
              <a:tr h="241300">
                <a:tc>
                  <a:txBody>
                    <a:bodyPr/>
                    <a:lstStyle/>
                    <a:p>
                      <a:pPr algn="ctr" fontAlgn="ctr">
                        <a:spcAft>
                          <a:spcPts val="0"/>
                        </a:spcAft>
                      </a:pPr>
                      <a:r>
                        <a:rPr lang="zh-CN" sz="1400" kern="0">
                          <a:effectLst/>
                        </a:rPr>
                        <a:t>艺人同款口罩</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a:effectLst/>
                        </a:rPr>
                        <a:t>防尘</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0">
                          <a:effectLst/>
                        </a:rPr>
                        <a:t>是</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0" dirty="0">
                          <a:effectLst/>
                        </a:rPr>
                        <a:t>高</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extLst>
                  <a:ext uri="{0D108BD9-81ED-4DB2-BD59-A6C34878D82A}">
                    <a16:rowId xmlns="" xmlns:a16="http://schemas.microsoft.com/office/drawing/2014/main" val="4072430994"/>
                  </a:ext>
                </a:extLst>
              </a:tr>
              <a:tr h="241300">
                <a:tc>
                  <a:txBody>
                    <a:bodyPr/>
                    <a:lstStyle/>
                    <a:p>
                      <a:pPr algn="ctr" fontAlgn="ctr">
                        <a:spcAft>
                          <a:spcPts val="0"/>
                        </a:spcAft>
                      </a:pPr>
                      <a:r>
                        <a:rPr lang="zh-CN" sz="1400" kern="0">
                          <a:effectLst/>
                        </a:rPr>
                        <a:t>呼吸阀口罩</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a:effectLst/>
                        </a:rPr>
                        <a:t>防雾霾</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0">
                          <a:effectLst/>
                        </a:rPr>
                        <a:t>是</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0" dirty="0">
                          <a:effectLst/>
                        </a:rPr>
                        <a:t>中</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extLst>
                  <a:ext uri="{0D108BD9-81ED-4DB2-BD59-A6C34878D82A}">
                    <a16:rowId xmlns="" xmlns:a16="http://schemas.microsoft.com/office/drawing/2014/main" val="796121627"/>
                  </a:ext>
                </a:extLst>
              </a:tr>
            </a:tbl>
          </a:graphicData>
        </a:graphic>
      </p:graphicFrame>
      <p:graphicFrame>
        <p:nvGraphicFramePr>
          <p:cNvPr id="3" name="表格 2"/>
          <p:cNvGraphicFramePr>
            <a:graphicFrameLocks noGrp="1"/>
          </p:cNvGraphicFramePr>
          <p:nvPr>
            <p:extLst/>
          </p:nvPr>
        </p:nvGraphicFramePr>
        <p:xfrm>
          <a:off x="4259566" y="4526845"/>
          <a:ext cx="6235697" cy="1675605"/>
        </p:xfrm>
        <a:graphic>
          <a:graphicData uri="http://schemas.openxmlformats.org/drawingml/2006/table">
            <a:tbl>
              <a:tblPr firstRow="1" firstCol="1" bandRow="1">
                <a:tableStyleId>{5C22544A-7EE6-4342-B048-85BDC9FD1C3A}</a:tableStyleId>
              </a:tblPr>
              <a:tblGrid>
                <a:gridCol w="1750877">
                  <a:extLst>
                    <a:ext uri="{9D8B030D-6E8A-4147-A177-3AD203B41FA5}">
                      <a16:colId xmlns="" xmlns:a16="http://schemas.microsoft.com/office/drawing/2014/main" val="2344435346"/>
                    </a:ext>
                  </a:extLst>
                </a:gridCol>
                <a:gridCol w="1550736">
                  <a:extLst>
                    <a:ext uri="{9D8B030D-6E8A-4147-A177-3AD203B41FA5}">
                      <a16:colId xmlns="" xmlns:a16="http://schemas.microsoft.com/office/drawing/2014/main" val="1334304975"/>
                    </a:ext>
                  </a:extLst>
                </a:gridCol>
                <a:gridCol w="1721853">
                  <a:extLst>
                    <a:ext uri="{9D8B030D-6E8A-4147-A177-3AD203B41FA5}">
                      <a16:colId xmlns="" xmlns:a16="http://schemas.microsoft.com/office/drawing/2014/main" val="983013045"/>
                    </a:ext>
                  </a:extLst>
                </a:gridCol>
                <a:gridCol w="1212231">
                  <a:extLst>
                    <a:ext uri="{9D8B030D-6E8A-4147-A177-3AD203B41FA5}">
                      <a16:colId xmlns="" xmlns:a16="http://schemas.microsoft.com/office/drawing/2014/main" val="3032433199"/>
                    </a:ext>
                  </a:extLst>
                </a:gridCol>
              </a:tblGrid>
              <a:tr h="446245">
                <a:tc>
                  <a:txBody>
                    <a:bodyPr/>
                    <a:lstStyle/>
                    <a:p>
                      <a:pPr algn="ctr" fontAlgn="ctr">
                        <a:spcAft>
                          <a:spcPts val="0"/>
                        </a:spcAft>
                      </a:pPr>
                      <a:r>
                        <a:rPr lang="zh-CN" sz="1400" kern="100" dirty="0">
                          <a:effectLst/>
                        </a:rPr>
                        <a:t>产品名</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dirty="0">
                          <a:effectLst/>
                        </a:rPr>
                        <a:t>功能</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a:effectLst/>
                        </a:rPr>
                        <a:t>是否为纯色</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0">
                          <a:effectLst/>
                        </a:rPr>
                        <a:t>销售价位</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extLst>
                  <a:ext uri="{0D108BD9-81ED-4DB2-BD59-A6C34878D82A}">
                    <a16:rowId xmlns="" xmlns:a16="http://schemas.microsoft.com/office/drawing/2014/main" val="3812294513"/>
                  </a:ext>
                </a:extLst>
              </a:tr>
              <a:tr h="241300">
                <a:tc>
                  <a:txBody>
                    <a:bodyPr/>
                    <a:lstStyle/>
                    <a:p>
                      <a:pPr algn="ctr" fontAlgn="ctr">
                        <a:spcAft>
                          <a:spcPts val="0"/>
                        </a:spcAft>
                      </a:pPr>
                      <a:r>
                        <a:rPr lang="zh-CN" sz="1400" kern="0">
                          <a:effectLst/>
                        </a:rPr>
                        <a:t>儿童口罩</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dirty="0">
                          <a:effectLst/>
                        </a:rPr>
                        <a:t>防尘</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dirty="0">
                          <a:effectLst/>
                        </a:rPr>
                        <a:t>是</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0">
                          <a:effectLst/>
                        </a:rPr>
                        <a:t>低</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extLst>
                  <a:ext uri="{0D108BD9-81ED-4DB2-BD59-A6C34878D82A}">
                    <a16:rowId xmlns="" xmlns:a16="http://schemas.microsoft.com/office/drawing/2014/main" val="1582455894"/>
                  </a:ext>
                </a:extLst>
              </a:tr>
              <a:tr h="241300">
                <a:tc>
                  <a:txBody>
                    <a:bodyPr/>
                    <a:lstStyle/>
                    <a:p>
                      <a:pPr algn="ctr" fontAlgn="ctr">
                        <a:spcAft>
                          <a:spcPts val="0"/>
                        </a:spcAft>
                      </a:pPr>
                      <a:r>
                        <a:rPr lang="zh-CN" sz="1400" kern="100">
                          <a:effectLst/>
                        </a:rPr>
                        <a:t>情侣口罩</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a:effectLst/>
                        </a:rPr>
                        <a:t>保暖</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0" dirty="0">
                          <a:effectLst/>
                        </a:rPr>
                        <a:t>否</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0">
                          <a:effectLst/>
                        </a:rPr>
                        <a:t>高</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extLst>
                  <a:ext uri="{0D108BD9-81ED-4DB2-BD59-A6C34878D82A}">
                    <a16:rowId xmlns="" xmlns:a16="http://schemas.microsoft.com/office/drawing/2014/main" val="3483850012"/>
                  </a:ext>
                </a:extLst>
              </a:tr>
              <a:tr h="264160">
                <a:tc>
                  <a:txBody>
                    <a:bodyPr/>
                    <a:lstStyle/>
                    <a:p>
                      <a:pPr algn="ctr" fontAlgn="ctr">
                        <a:spcAft>
                          <a:spcPts val="0"/>
                        </a:spcAft>
                      </a:pPr>
                      <a:r>
                        <a:rPr lang="zh-CN" sz="1400" kern="0">
                          <a:effectLst/>
                        </a:rPr>
                        <a:t>一次性口罩</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a:effectLst/>
                        </a:rPr>
                        <a:t>防尘</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dirty="0">
                          <a:effectLst/>
                        </a:rPr>
                        <a:t>否</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dirty="0">
                          <a:effectLst/>
                        </a:rPr>
                        <a:t>低</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extLst>
                  <a:ext uri="{0D108BD9-81ED-4DB2-BD59-A6C34878D82A}">
                    <a16:rowId xmlns="" xmlns:a16="http://schemas.microsoft.com/office/drawing/2014/main" val="2743373072"/>
                  </a:ext>
                </a:extLst>
              </a:tr>
              <a:tr h="241300">
                <a:tc>
                  <a:txBody>
                    <a:bodyPr/>
                    <a:lstStyle/>
                    <a:p>
                      <a:pPr algn="ctr" fontAlgn="ctr">
                        <a:spcAft>
                          <a:spcPts val="0"/>
                        </a:spcAft>
                      </a:pPr>
                      <a:r>
                        <a:rPr lang="zh-CN" sz="1400" kern="100">
                          <a:effectLst/>
                        </a:rPr>
                        <a:t>无纺布口罩</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a:effectLst/>
                        </a:rPr>
                        <a:t>防尘</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a:effectLst/>
                        </a:rPr>
                        <a:t>是</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400" kern="100" dirty="0">
                          <a:effectLst/>
                        </a:rPr>
                        <a:t>低</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extLst>
                  <a:ext uri="{0D108BD9-81ED-4DB2-BD59-A6C34878D82A}">
                    <a16:rowId xmlns="" xmlns:a16="http://schemas.microsoft.com/office/drawing/2014/main" val="1386468814"/>
                  </a:ext>
                </a:extLst>
              </a:tr>
              <a:tr h="241300">
                <a:tc>
                  <a:txBody>
                    <a:bodyPr/>
                    <a:lstStyle/>
                    <a:p>
                      <a:pPr algn="ctr" fontAlgn="ctr">
                        <a:spcAft>
                          <a:spcPts val="0"/>
                        </a:spcAft>
                      </a:pPr>
                      <a:r>
                        <a:rPr lang="zh-CN" sz="1200" kern="0" dirty="0">
                          <a:effectLst/>
                        </a:rPr>
                        <a:t>颗粒物防护口罩</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200" kern="100">
                          <a:effectLst/>
                        </a:rPr>
                        <a:t>防雾霾</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200" kern="100">
                          <a:effectLst/>
                        </a:rPr>
                        <a:t>否</a:t>
                      </a:r>
                      <a:endParaRPr lang="zh-CN" sz="1400" kern="10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tc>
                  <a:txBody>
                    <a:bodyPr/>
                    <a:lstStyle/>
                    <a:p>
                      <a:pPr algn="ctr" fontAlgn="ctr">
                        <a:spcAft>
                          <a:spcPts val="0"/>
                        </a:spcAft>
                      </a:pPr>
                      <a:r>
                        <a:rPr lang="zh-CN" sz="1200" kern="100" dirty="0">
                          <a:effectLst/>
                        </a:rPr>
                        <a:t>中</a:t>
                      </a:r>
                      <a:endParaRPr lang="zh-CN" sz="1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12700" marR="12700" marT="12700" marB="12700" anchor="ctr"/>
                </a:tc>
                <a:extLst>
                  <a:ext uri="{0D108BD9-81ED-4DB2-BD59-A6C34878D82A}">
                    <a16:rowId xmlns="" xmlns:a16="http://schemas.microsoft.com/office/drawing/2014/main" val="649040160"/>
                  </a:ext>
                </a:extLst>
              </a:tr>
            </a:tbl>
          </a:graphicData>
        </a:graphic>
      </p:graphicFrame>
      <p:sp>
        <p:nvSpPr>
          <p:cNvPr id="10" name="矩形 9"/>
          <p:cNvSpPr/>
          <p:nvPr/>
        </p:nvSpPr>
        <p:spPr>
          <a:xfrm>
            <a:off x="920044" y="472017"/>
            <a:ext cx="5040489" cy="573616"/>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defRPr/>
            </a:pPr>
            <a:r>
              <a:rPr kumimoji="0" lang="en-US" altLang="zh-CN" sz="3600" dirty="0" smtClean="0"/>
              <a:t>   3</a:t>
            </a:r>
            <a:r>
              <a:rPr kumimoji="0" lang="zh-CN" altLang="en-US" sz="3600" dirty="0" smtClean="0"/>
              <a:t>、过拟合问题</a:t>
            </a:r>
            <a:endParaRPr kumimoji="0" lang="zh-CN" altLang="en-US" sz="3600" dirty="0"/>
          </a:p>
        </p:txBody>
      </p:sp>
    </p:spTree>
    <p:extLst>
      <p:ext uri="{BB962C8B-B14F-4D97-AF65-F5344CB8AC3E}">
        <p14:creationId xmlns:p14="http://schemas.microsoft.com/office/powerpoint/2010/main" val="26381368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2"/>
            <a:ext cx="1066800" cy="613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dirty="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1001184" y="1128185"/>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270" name="TextBox 5"/>
          <p:cNvSpPr txBox="1">
            <a:spLocks noChangeArrowheads="1"/>
          </p:cNvSpPr>
          <p:nvPr/>
        </p:nvSpPr>
        <p:spPr bwMode="auto">
          <a:xfrm>
            <a:off x="810684" y="573618"/>
            <a:ext cx="245533" cy="61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795867" y="1333962"/>
            <a:ext cx="10727267" cy="93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400" dirty="0" smtClean="0">
                <a:solidFill>
                  <a:srgbClr val="000000"/>
                </a:solidFill>
              </a:rPr>
              <a:t>三层决策树</a:t>
            </a:r>
            <a:endParaRPr lang="en-US" altLang="zh-CN" sz="2400" dirty="0" smtClean="0">
              <a:solidFill>
                <a:srgbClr val="000000"/>
              </a:solidFill>
            </a:endParaRPr>
          </a:p>
          <a:p>
            <a:r>
              <a:rPr lang="zh-CN" altLang="en-US" sz="2400" dirty="0" smtClean="0">
                <a:solidFill>
                  <a:srgbClr val="000000"/>
                </a:solidFill>
              </a:rPr>
              <a:t>训练误差为</a:t>
            </a:r>
            <a:r>
              <a:rPr lang="en-US" altLang="zh-CN" sz="2400" dirty="0" smtClean="0">
                <a:solidFill>
                  <a:srgbClr val="000000"/>
                </a:solidFill>
              </a:rPr>
              <a:t>0</a:t>
            </a:r>
            <a:r>
              <a:rPr lang="zh-CN" altLang="en-US" sz="2400" dirty="0" smtClean="0">
                <a:solidFill>
                  <a:srgbClr val="000000"/>
                </a:solidFill>
              </a:rPr>
              <a:t>，测试误差高达</a:t>
            </a:r>
            <a:r>
              <a:rPr lang="en-US" altLang="zh-CN" sz="2400" dirty="0" smtClean="0">
                <a:solidFill>
                  <a:srgbClr val="000000"/>
                </a:solidFill>
              </a:rPr>
              <a:t>2/5</a:t>
            </a:r>
            <a:endParaRPr lang="en-US" altLang="zh-CN" sz="2400" dirty="0">
              <a:solidFill>
                <a:srgbClr val="000000"/>
              </a:solidFill>
            </a:endParaRPr>
          </a:p>
        </p:txBody>
      </p:sp>
      <p:pic>
        <p:nvPicPr>
          <p:cNvPr id="10" name="图片 9" descr="C:\Users\Lenovo\Desktop\图\图2.4.png图2.4"/>
          <p:cNvPicPr/>
          <p:nvPr/>
        </p:nvPicPr>
        <p:blipFill>
          <a:blip r:embed="rId2" cstate="print"/>
          <a:srcRect/>
          <a:stretch>
            <a:fillRect/>
          </a:stretch>
        </p:blipFill>
        <p:spPr>
          <a:xfrm>
            <a:off x="2927791" y="2716237"/>
            <a:ext cx="5382260" cy="2671233"/>
          </a:xfrm>
          <a:prstGeom prst="rect">
            <a:avLst/>
          </a:prstGeom>
        </p:spPr>
      </p:pic>
      <p:sp>
        <p:nvSpPr>
          <p:cNvPr id="13" name="矩形 12"/>
          <p:cNvSpPr/>
          <p:nvPr/>
        </p:nvSpPr>
        <p:spPr>
          <a:xfrm>
            <a:off x="920044" y="472017"/>
            <a:ext cx="5040489" cy="573616"/>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defRPr/>
            </a:pPr>
            <a:r>
              <a:rPr kumimoji="0" lang="en-US" altLang="zh-CN" sz="3600" dirty="0" smtClean="0"/>
              <a:t>   3</a:t>
            </a:r>
            <a:r>
              <a:rPr kumimoji="0" lang="zh-CN" altLang="en-US" sz="3600" dirty="0" smtClean="0"/>
              <a:t>、过拟合问题</a:t>
            </a:r>
            <a:endParaRPr kumimoji="0" lang="zh-CN" altLang="en-US" sz="3600" dirty="0"/>
          </a:p>
        </p:txBody>
      </p:sp>
    </p:spTree>
    <p:extLst>
      <p:ext uri="{BB962C8B-B14F-4D97-AF65-F5344CB8AC3E}">
        <p14:creationId xmlns:p14="http://schemas.microsoft.com/office/powerpoint/2010/main" val="36001294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1" y="0"/>
            <a:ext cx="12192001" cy="6858000"/>
          </a:xfrm>
          <a:prstGeom prst="rect">
            <a:avLst/>
          </a:prstGeom>
        </p:spPr>
      </p:pic>
    </p:spTree>
    <p:extLst>
      <p:ext uri="{BB962C8B-B14F-4D97-AF65-F5344CB8AC3E}">
        <p14:creationId xmlns:p14="http://schemas.microsoft.com/office/powerpoint/2010/main" val="969571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2"/>
            <a:ext cx="1066800" cy="613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dirty="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1001184" y="1128185"/>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270" name="TextBox 5"/>
          <p:cNvSpPr txBox="1">
            <a:spLocks noChangeArrowheads="1"/>
          </p:cNvSpPr>
          <p:nvPr/>
        </p:nvSpPr>
        <p:spPr bwMode="auto">
          <a:xfrm>
            <a:off x="810684" y="573618"/>
            <a:ext cx="245533" cy="61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795867" y="1333962"/>
            <a:ext cx="10727267" cy="403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400" dirty="0">
                <a:solidFill>
                  <a:srgbClr val="000000"/>
                </a:solidFill>
              </a:rPr>
              <a:t>解决过拟合问题，</a:t>
            </a:r>
            <a:r>
              <a:rPr lang="zh-CN" altLang="en-US" sz="2400" dirty="0" smtClean="0">
                <a:solidFill>
                  <a:srgbClr val="000000"/>
                </a:solidFill>
              </a:rPr>
              <a:t>一方面</a:t>
            </a:r>
            <a:r>
              <a:rPr lang="zh-CN" altLang="en-US" sz="2400" dirty="0">
                <a:solidFill>
                  <a:srgbClr val="000000"/>
                </a:solidFill>
              </a:rPr>
              <a:t>要注意数据训练集的质量，选取具有代表性样本的训练样本集。另一方面要避免决策树过度增长，通过限制树的深度来减少数据中的噪声对于决策树构建的影响</a:t>
            </a:r>
            <a:r>
              <a:rPr lang="zh-CN" altLang="en-US" sz="2400" dirty="0" smtClean="0">
                <a:solidFill>
                  <a:srgbClr val="000000"/>
                </a:solidFill>
              </a:rPr>
              <a:t>，一般可以</a:t>
            </a:r>
            <a:r>
              <a:rPr lang="zh-CN" altLang="en-US" sz="2400" dirty="0">
                <a:solidFill>
                  <a:srgbClr val="000000"/>
                </a:solidFill>
              </a:rPr>
              <a:t>采取剪枝的</a:t>
            </a:r>
            <a:r>
              <a:rPr lang="zh-CN" altLang="en-US" sz="2400" dirty="0" smtClean="0">
                <a:solidFill>
                  <a:srgbClr val="000000"/>
                </a:solidFill>
              </a:rPr>
              <a:t>方法</a:t>
            </a:r>
            <a:endParaRPr lang="en-US" altLang="zh-CN" sz="2400" dirty="0" smtClean="0">
              <a:solidFill>
                <a:srgbClr val="000000"/>
              </a:solidFill>
            </a:endParaRPr>
          </a:p>
          <a:p>
            <a:r>
              <a:rPr lang="zh-CN" altLang="en-US" sz="2400" dirty="0" smtClean="0">
                <a:solidFill>
                  <a:srgbClr val="000000"/>
                </a:solidFill>
              </a:rPr>
              <a:t>剪枝是用来缩小决策树的规模，从而降低最终算法的复杂度并提高预测准确度，包括预剪枝和后剪枝两类</a:t>
            </a:r>
            <a:endParaRPr lang="en-US" altLang="zh-CN" sz="2400" dirty="0" smtClean="0">
              <a:solidFill>
                <a:srgbClr val="000000"/>
              </a:solidFill>
            </a:endParaRPr>
          </a:p>
          <a:p>
            <a:r>
              <a:rPr lang="zh-CN" altLang="en-US" sz="2400" dirty="0">
                <a:solidFill>
                  <a:srgbClr val="000000"/>
                </a:solidFill>
              </a:rPr>
              <a:t>预剪枝的思路是提前终止决策树的增长，在形成完全拟合训练样本集的决策树之前就停止树的增长，避免决策树规模过大而产生过</a:t>
            </a:r>
            <a:r>
              <a:rPr lang="zh-CN" altLang="en-US" sz="2400" dirty="0" smtClean="0">
                <a:solidFill>
                  <a:srgbClr val="000000"/>
                </a:solidFill>
              </a:rPr>
              <a:t>拟合</a:t>
            </a:r>
            <a:endParaRPr lang="en-US" altLang="zh-CN" sz="2400" dirty="0" smtClean="0">
              <a:solidFill>
                <a:srgbClr val="000000"/>
              </a:solidFill>
            </a:endParaRPr>
          </a:p>
          <a:p>
            <a:r>
              <a:rPr lang="zh-CN" altLang="en-US" sz="2400" dirty="0">
                <a:solidFill>
                  <a:srgbClr val="000000"/>
                </a:solidFill>
              </a:rPr>
              <a:t>后剪枝策略先让决策树完全生长，之后针对子树进行判断，用叶子结点或者子树中最常用的分支替换子树，以此方式不断改进决策树，直至无法改进</a:t>
            </a:r>
            <a:r>
              <a:rPr lang="zh-CN" altLang="en-US" sz="2400" dirty="0" smtClean="0">
                <a:solidFill>
                  <a:srgbClr val="000000"/>
                </a:solidFill>
              </a:rPr>
              <a:t>为止</a:t>
            </a:r>
            <a:endParaRPr lang="en-US" altLang="zh-CN" sz="2400" dirty="0">
              <a:solidFill>
                <a:srgbClr val="000000"/>
              </a:solidFill>
            </a:endParaRPr>
          </a:p>
        </p:txBody>
      </p:sp>
      <p:sp>
        <p:nvSpPr>
          <p:cNvPr id="10" name="矩形 9"/>
          <p:cNvSpPr/>
          <p:nvPr/>
        </p:nvSpPr>
        <p:spPr>
          <a:xfrm>
            <a:off x="920044" y="472017"/>
            <a:ext cx="5040489" cy="573616"/>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defRPr/>
            </a:pPr>
            <a:r>
              <a:rPr kumimoji="0" lang="en-US" altLang="zh-CN" sz="3600" dirty="0" smtClean="0"/>
              <a:t>   3</a:t>
            </a:r>
            <a:r>
              <a:rPr kumimoji="0" lang="zh-CN" altLang="en-US" sz="3600" dirty="0" smtClean="0"/>
              <a:t>、过拟合问题</a:t>
            </a:r>
            <a:endParaRPr kumimoji="0" lang="zh-CN" altLang="en-US" sz="3600" dirty="0"/>
          </a:p>
        </p:txBody>
      </p:sp>
    </p:spTree>
    <p:extLst>
      <p:ext uri="{BB962C8B-B14F-4D97-AF65-F5344CB8AC3E}">
        <p14:creationId xmlns:p14="http://schemas.microsoft.com/office/powerpoint/2010/main" val="40899894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954532"/>
            <a:ext cx="5465997" cy="3662679"/>
          </a:xfrm>
          <a:custGeom>
            <a:avLst/>
            <a:gdLst/>
            <a:ahLst/>
            <a:cxnLst/>
            <a:rect l="l" t="t" r="r" b="b"/>
            <a:pathLst>
              <a:path w="4876800" h="3662679">
                <a:moveTo>
                  <a:pt x="0" y="3662172"/>
                </a:moveTo>
                <a:lnTo>
                  <a:pt x="4876800" y="3662172"/>
                </a:lnTo>
                <a:lnTo>
                  <a:pt x="4876800" y="0"/>
                </a:lnTo>
                <a:lnTo>
                  <a:pt x="0" y="0"/>
                </a:lnTo>
                <a:lnTo>
                  <a:pt x="0" y="3662172"/>
                </a:lnTo>
                <a:close/>
              </a:path>
            </a:pathLst>
          </a:custGeom>
          <a:solidFill>
            <a:srgbClr val="E0EBEB"/>
          </a:solidFill>
        </p:spPr>
        <p:txBody>
          <a:bodyPr wrap="square" lIns="0" tIns="0" rIns="0" bIns="0" rtlCol="0"/>
          <a:lstStyle/>
          <a:p>
            <a:endParaRPr/>
          </a:p>
        </p:txBody>
      </p:sp>
      <p:sp>
        <p:nvSpPr>
          <p:cNvPr id="3" name="object 3"/>
          <p:cNvSpPr txBox="1"/>
          <p:nvPr/>
        </p:nvSpPr>
        <p:spPr>
          <a:xfrm>
            <a:off x="5601688" y="1844825"/>
            <a:ext cx="6518571" cy="4152419"/>
          </a:xfrm>
          <a:prstGeom prst="rect">
            <a:avLst/>
          </a:prstGeom>
        </p:spPr>
        <p:txBody>
          <a:bodyPr vert="horz" wrap="square" lIns="0" tIns="12700" rIns="0" bIns="0" rtlCol="0">
            <a:spAutoFit/>
          </a:bodyPr>
          <a:lstStyle/>
          <a:p>
            <a:pPr marL="299085" indent="-286385">
              <a:spcBef>
                <a:spcPts val="100"/>
              </a:spcBef>
              <a:buFont typeface="Wingdings"/>
              <a:buChar char=""/>
              <a:tabLst>
                <a:tab pos="299085" algn="l"/>
                <a:tab pos="299720" algn="l"/>
              </a:tabLst>
            </a:pPr>
            <a:r>
              <a:rPr lang="zh-CN" altLang="en-US" sz="2400" b="1" dirty="0">
                <a:solidFill>
                  <a:srgbClr val="84ADAF"/>
                </a:solidFill>
                <a:latin typeface="Trebuchet MS"/>
                <a:cs typeface="Trebuchet MS"/>
              </a:rPr>
              <a:t>在</a:t>
            </a:r>
            <a:r>
              <a:rPr lang="zh-CN" altLang="en-US" sz="2400" b="1" dirty="0">
                <a:solidFill>
                  <a:srgbClr val="0070C0"/>
                </a:solidFill>
                <a:latin typeface="Trebuchet MS"/>
                <a:cs typeface="Trebuchet MS"/>
              </a:rPr>
              <a:t>决策树构建过程中</a:t>
            </a:r>
            <a:r>
              <a:rPr lang="zh-CN" altLang="en-US" sz="2400" b="1" dirty="0">
                <a:solidFill>
                  <a:srgbClr val="84ADAF"/>
                </a:solidFill>
                <a:latin typeface="Trebuchet MS"/>
                <a:cs typeface="Trebuchet MS"/>
              </a:rPr>
              <a:t>，依据预先设定的条件，提前终止树的生长。</a:t>
            </a:r>
            <a:endParaRPr lang="en-US" altLang="zh-CN" sz="2400" b="1" dirty="0">
              <a:solidFill>
                <a:srgbClr val="84ADAF"/>
              </a:solidFill>
              <a:latin typeface="Trebuchet MS"/>
              <a:cs typeface="Trebuchet MS"/>
            </a:endParaRPr>
          </a:p>
          <a:p>
            <a:pPr marL="299085" indent="-286385">
              <a:spcBef>
                <a:spcPts val="100"/>
              </a:spcBef>
              <a:buFont typeface="Wingdings"/>
              <a:buChar char=""/>
              <a:tabLst>
                <a:tab pos="299085" algn="l"/>
                <a:tab pos="299720" algn="l"/>
              </a:tabLst>
            </a:pPr>
            <a:r>
              <a:rPr lang="en-US" altLang="zh-CN" sz="2400" b="1" dirty="0" err="1">
                <a:solidFill>
                  <a:srgbClr val="84ADAF"/>
                </a:solidFill>
                <a:latin typeface="Trebuchet MS"/>
                <a:cs typeface="Trebuchet MS"/>
              </a:rPr>
              <a:t>Scikit</a:t>
            </a:r>
            <a:r>
              <a:rPr lang="en-US" altLang="zh-CN" sz="2400" b="1" dirty="0">
                <a:solidFill>
                  <a:srgbClr val="84ADAF"/>
                </a:solidFill>
                <a:latin typeface="Trebuchet MS"/>
                <a:cs typeface="Trebuchet MS"/>
              </a:rPr>
              <a:t>-Learn</a:t>
            </a:r>
            <a:r>
              <a:rPr lang="zh-CN" altLang="en-US" sz="2400" b="1" dirty="0">
                <a:solidFill>
                  <a:srgbClr val="84ADAF"/>
                </a:solidFill>
                <a:latin typeface="Trebuchet MS"/>
                <a:cs typeface="Trebuchet MS"/>
              </a:rPr>
              <a:t>中：</a:t>
            </a:r>
            <a:endParaRPr lang="en-US" altLang="zh-CN" sz="2400" b="1" dirty="0">
              <a:solidFill>
                <a:srgbClr val="84ADAF"/>
              </a:solidFill>
              <a:latin typeface="Trebuchet MS"/>
              <a:cs typeface="Trebuchet MS"/>
            </a:endParaRPr>
          </a:p>
          <a:p>
            <a:pPr marL="756285" lvl="1" indent="-286385">
              <a:spcBef>
                <a:spcPts val="100"/>
              </a:spcBef>
              <a:buFont typeface="Wingdings"/>
              <a:buChar char=""/>
              <a:tabLst>
                <a:tab pos="299085" algn="l"/>
                <a:tab pos="299720" algn="l"/>
              </a:tabLst>
            </a:pPr>
            <a:r>
              <a:rPr lang="zh-CN" altLang="en-US" sz="2400" b="1" dirty="0">
                <a:solidFill>
                  <a:srgbClr val="84ADAF"/>
                </a:solidFill>
                <a:latin typeface="Trebuchet MS"/>
                <a:cs typeface="Trebuchet MS"/>
              </a:rPr>
              <a:t>决策树的最大深度（</a:t>
            </a:r>
            <a:r>
              <a:rPr lang="en-US" altLang="zh-CN" sz="2400" b="1" dirty="0" err="1">
                <a:solidFill>
                  <a:srgbClr val="84ADAF"/>
                </a:solidFill>
                <a:latin typeface="Trebuchet MS"/>
                <a:cs typeface="Trebuchet MS"/>
              </a:rPr>
              <a:t>max_depth</a:t>
            </a:r>
            <a:r>
              <a:rPr lang="zh-CN" altLang="en-US" sz="2400" b="1" dirty="0">
                <a:solidFill>
                  <a:srgbClr val="84ADAF"/>
                </a:solidFill>
                <a:latin typeface="Trebuchet MS"/>
                <a:cs typeface="Trebuchet MS"/>
              </a:rPr>
              <a:t>）</a:t>
            </a:r>
            <a:endParaRPr lang="en-US" altLang="zh-CN" sz="2400" b="1" dirty="0">
              <a:solidFill>
                <a:srgbClr val="84ADAF"/>
              </a:solidFill>
              <a:latin typeface="Trebuchet MS"/>
              <a:cs typeface="Trebuchet MS"/>
            </a:endParaRPr>
          </a:p>
          <a:p>
            <a:pPr marL="756285" lvl="1" indent="-286385">
              <a:spcBef>
                <a:spcPts val="100"/>
              </a:spcBef>
              <a:buFont typeface="Wingdings"/>
              <a:buChar char=""/>
              <a:tabLst>
                <a:tab pos="299085" algn="l"/>
                <a:tab pos="299720" algn="l"/>
              </a:tabLst>
            </a:pPr>
            <a:r>
              <a:rPr lang="zh-CN" altLang="en-US" sz="2400" b="1" dirty="0">
                <a:solidFill>
                  <a:srgbClr val="84ADAF"/>
                </a:solidFill>
                <a:latin typeface="Trebuchet MS"/>
                <a:cs typeface="Trebuchet MS"/>
              </a:rPr>
              <a:t>决策树的最大叶子数（</a:t>
            </a:r>
            <a:r>
              <a:rPr lang="en-US" altLang="zh-CN" sz="2400" b="1" dirty="0" err="1">
                <a:solidFill>
                  <a:srgbClr val="84ADAF"/>
                </a:solidFill>
                <a:latin typeface="Trebuchet MS"/>
                <a:cs typeface="Trebuchet MS"/>
              </a:rPr>
              <a:t>max_leaf_nodes</a:t>
            </a:r>
            <a:r>
              <a:rPr lang="zh-CN" altLang="en-US" sz="2400" b="1" dirty="0">
                <a:solidFill>
                  <a:srgbClr val="84ADAF"/>
                </a:solidFill>
                <a:latin typeface="Trebuchet MS"/>
                <a:cs typeface="Trebuchet MS"/>
              </a:rPr>
              <a:t>）</a:t>
            </a:r>
          </a:p>
          <a:p>
            <a:pPr marL="756285" lvl="1" indent="-286385">
              <a:spcBef>
                <a:spcPts val="100"/>
              </a:spcBef>
              <a:buFont typeface="Wingdings"/>
              <a:buChar char=""/>
              <a:tabLst>
                <a:tab pos="299085" algn="l"/>
                <a:tab pos="299720" algn="l"/>
              </a:tabLst>
            </a:pPr>
            <a:r>
              <a:rPr lang="zh-CN" altLang="en-US" sz="2400" b="1" dirty="0">
                <a:solidFill>
                  <a:srgbClr val="84ADAF"/>
                </a:solidFill>
                <a:latin typeface="Trebuchet MS"/>
                <a:cs typeface="Trebuchet MS"/>
              </a:rPr>
              <a:t>可分裂节点应包含的最少样例数（</a:t>
            </a:r>
            <a:r>
              <a:rPr lang="en-US" altLang="zh-CN" sz="2400" b="1" dirty="0" err="1">
                <a:solidFill>
                  <a:srgbClr val="84ADAF"/>
                </a:solidFill>
                <a:latin typeface="Trebuchet MS"/>
                <a:cs typeface="Trebuchet MS"/>
              </a:rPr>
              <a:t>min_samples_split</a:t>
            </a:r>
            <a:r>
              <a:rPr lang="zh-CN" altLang="en-US" sz="2400" b="1" dirty="0">
                <a:solidFill>
                  <a:srgbClr val="84ADAF"/>
                </a:solidFill>
                <a:latin typeface="Trebuchet MS"/>
                <a:cs typeface="Trebuchet MS"/>
              </a:rPr>
              <a:t>）</a:t>
            </a:r>
          </a:p>
          <a:p>
            <a:pPr marL="756285" lvl="1" indent="-286385">
              <a:spcBef>
                <a:spcPts val="100"/>
              </a:spcBef>
              <a:buFont typeface="Wingdings"/>
              <a:buChar char=""/>
              <a:tabLst>
                <a:tab pos="299085" algn="l"/>
                <a:tab pos="299720" algn="l"/>
              </a:tabLst>
            </a:pPr>
            <a:r>
              <a:rPr lang="zh-CN" altLang="en-US" sz="2400" b="1" dirty="0">
                <a:solidFill>
                  <a:srgbClr val="84ADAF"/>
                </a:solidFill>
                <a:latin typeface="Trebuchet MS"/>
                <a:cs typeface="Trebuchet MS"/>
              </a:rPr>
              <a:t>叶节点应包含的最少样例数（</a:t>
            </a:r>
            <a:r>
              <a:rPr lang="en-US" altLang="zh-CN" sz="2400" b="1" dirty="0" err="1">
                <a:solidFill>
                  <a:srgbClr val="84ADAF"/>
                </a:solidFill>
                <a:latin typeface="Trebuchet MS"/>
                <a:cs typeface="Trebuchet MS"/>
              </a:rPr>
              <a:t>min_samples_leaf</a:t>
            </a:r>
            <a:r>
              <a:rPr lang="zh-CN" altLang="en-US" sz="2400" b="1" dirty="0">
                <a:solidFill>
                  <a:srgbClr val="84ADAF"/>
                </a:solidFill>
                <a:latin typeface="Trebuchet MS"/>
                <a:cs typeface="Trebuchet MS"/>
              </a:rPr>
              <a:t>）</a:t>
            </a:r>
          </a:p>
          <a:p>
            <a:pPr marL="756285" lvl="1" indent="-286385">
              <a:spcBef>
                <a:spcPts val="100"/>
              </a:spcBef>
              <a:buFont typeface="Wingdings"/>
              <a:buChar char=""/>
              <a:tabLst>
                <a:tab pos="299085" algn="l"/>
                <a:tab pos="299720" algn="l"/>
              </a:tabLst>
            </a:pPr>
            <a:r>
              <a:rPr lang="zh-CN" altLang="en-US" sz="2400" b="1" dirty="0">
                <a:solidFill>
                  <a:srgbClr val="84ADAF"/>
                </a:solidFill>
                <a:latin typeface="Trebuchet MS"/>
                <a:cs typeface="Trebuchet MS"/>
              </a:rPr>
              <a:t>不纯度减少的最小量（</a:t>
            </a:r>
            <a:r>
              <a:rPr lang="en-US" altLang="zh-CN" sz="2400" b="1" dirty="0" err="1">
                <a:solidFill>
                  <a:srgbClr val="84ADAF"/>
                </a:solidFill>
                <a:latin typeface="Trebuchet MS"/>
                <a:cs typeface="Trebuchet MS"/>
              </a:rPr>
              <a:t>min_impurity_decrease</a:t>
            </a:r>
            <a:r>
              <a:rPr lang="zh-CN" altLang="en-US" sz="2400" b="1" dirty="0">
                <a:solidFill>
                  <a:srgbClr val="84ADAF"/>
                </a:solidFill>
                <a:latin typeface="Trebuchet MS"/>
                <a:cs typeface="Trebuchet MS"/>
              </a:rPr>
              <a:t>）</a:t>
            </a:r>
          </a:p>
        </p:txBody>
      </p:sp>
      <p:sp>
        <p:nvSpPr>
          <p:cNvPr id="33" name="标题 32">
            <a:extLst>
              <a:ext uri="{FF2B5EF4-FFF2-40B4-BE49-F238E27FC236}">
                <a16:creationId xmlns="" xmlns:a16="http://schemas.microsoft.com/office/drawing/2014/main" id="{971ABC35-DC13-4682-B552-1C262B943F9B}"/>
              </a:ext>
            </a:extLst>
          </p:cNvPr>
          <p:cNvSpPr>
            <a:spLocks noGrp="1"/>
          </p:cNvSpPr>
          <p:nvPr>
            <p:ph type="title"/>
          </p:nvPr>
        </p:nvSpPr>
        <p:spPr/>
        <p:txBody>
          <a:bodyPr/>
          <a:lstStyle/>
          <a:p>
            <a:r>
              <a:rPr lang="en-US" altLang="zh-CN" dirty="0" smtClean="0"/>
              <a:t/>
            </a:r>
            <a:br>
              <a:rPr lang="en-US" altLang="zh-CN" dirty="0" smtClean="0"/>
            </a:br>
            <a:r>
              <a:rPr lang="en-US" altLang="zh-CN" dirty="0" smtClean="0"/>
              <a:t>    </a:t>
            </a:r>
            <a:r>
              <a:rPr lang="zh-CN" altLang="en-US" dirty="0" smtClean="0"/>
              <a:t>预</a:t>
            </a:r>
            <a:r>
              <a:rPr lang="zh-CN" altLang="en-US" dirty="0"/>
              <a:t>剪枝</a:t>
            </a:r>
          </a:p>
        </p:txBody>
      </p:sp>
      <p:sp>
        <p:nvSpPr>
          <p:cNvPr id="25" name="object 5">
            <a:extLst>
              <a:ext uri="{FF2B5EF4-FFF2-40B4-BE49-F238E27FC236}">
                <a16:creationId xmlns="" xmlns:a16="http://schemas.microsoft.com/office/drawing/2014/main" id="{64F124CB-0D55-4CE6-8A0B-CB35AFF92FCB}"/>
              </a:ext>
            </a:extLst>
          </p:cNvPr>
          <p:cNvSpPr/>
          <p:nvPr/>
        </p:nvSpPr>
        <p:spPr>
          <a:xfrm>
            <a:off x="1525593" y="2676513"/>
            <a:ext cx="892387" cy="556260"/>
          </a:xfrm>
          <a:custGeom>
            <a:avLst/>
            <a:gdLst/>
            <a:ahLst/>
            <a:cxnLst/>
            <a:rect l="l" t="t" r="r" b="b"/>
            <a:pathLst>
              <a:path w="669289" h="556260">
                <a:moveTo>
                  <a:pt x="51943" y="438912"/>
                </a:moveTo>
                <a:lnTo>
                  <a:pt x="0" y="555751"/>
                </a:lnTo>
                <a:lnTo>
                  <a:pt x="124587" y="527176"/>
                </a:lnTo>
                <a:lnTo>
                  <a:pt x="110371" y="509905"/>
                </a:lnTo>
                <a:lnTo>
                  <a:pt x="85597" y="509905"/>
                </a:lnTo>
                <a:lnTo>
                  <a:pt x="61468" y="480441"/>
                </a:lnTo>
                <a:lnTo>
                  <a:pt x="76161" y="468338"/>
                </a:lnTo>
                <a:lnTo>
                  <a:pt x="51943" y="438912"/>
                </a:lnTo>
                <a:close/>
              </a:path>
              <a:path w="669289" h="556260">
                <a:moveTo>
                  <a:pt x="76161" y="468338"/>
                </a:moveTo>
                <a:lnTo>
                  <a:pt x="61468" y="480441"/>
                </a:lnTo>
                <a:lnTo>
                  <a:pt x="85597" y="509905"/>
                </a:lnTo>
                <a:lnTo>
                  <a:pt x="100362" y="497743"/>
                </a:lnTo>
                <a:lnTo>
                  <a:pt x="76161" y="468338"/>
                </a:lnTo>
                <a:close/>
              </a:path>
              <a:path w="669289" h="556260">
                <a:moveTo>
                  <a:pt x="100362" y="497743"/>
                </a:moveTo>
                <a:lnTo>
                  <a:pt x="85597" y="509905"/>
                </a:lnTo>
                <a:lnTo>
                  <a:pt x="110371" y="509905"/>
                </a:lnTo>
                <a:lnTo>
                  <a:pt x="100362" y="497743"/>
                </a:lnTo>
                <a:close/>
              </a:path>
              <a:path w="669289" h="556260">
                <a:moveTo>
                  <a:pt x="644779" y="0"/>
                </a:moveTo>
                <a:lnTo>
                  <a:pt x="76161" y="468338"/>
                </a:lnTo>
                <a:lnTo>
                  <a:pt x="100362" y="497743"/>
                </a:lnTo>
                <a:lnTo>
                  <a:pt x="668909" y="29463"/>
                </a:lnTo>
                <a:lnTo>
                  <a:pt x="644779" y="0"/>
                </a:lnTo>
                <a:close/>
              </a:path>
            </a:pathLst>
          </a:custGeom>
          <a:solidFill>
            <a:srgbClr val="344B5E"/>
          </a:solidFill>
        </p:spPr>
        <p:txBody>
          <a:bodyPr wrap="square" lIns="0" tIns="0" rIns="0" bIns="0" rtlCol="0"/>
          <a:lstStyle/>
          <a:p>
            <a:endParaRPr/>
          </a:p>
        </p:txBody>
      </p:sp>
      <p:sp>
        <p:nvSpPr>
          <p:cNvPr id="26" name="object 6">
            <a:extLst>
              <a:ext uri="{FF2B5EF4-FFF2-40B4-BE49-F238E27FC236}">
                <a16:creationId xmlns="" xmlns:a16="http://schemas.microsoft.com/office/drawing/2014/main" id="{B9F0682F-EAC1-45D3-AB5E-5FF8EE294089}"/>
              </a:ext>
            </a:extLst>
          </p:cNvPr>
          <p:cNvSpPr/>
          <p:nvPr/>
        </p:nvSpPr>
        <p:spPr>
          <a:xfrm>
            <a:off x="2385130" y="2676513"/>
            <a:ext cx="890693" cy="556260"/>
          </a:xfrm>
          <a:custGeom>
            <a:avLst/>
            <a:gdLst/>
            <a:ahLst/>
            <a:cxnLst/>
            <a:rect l="l" t="t" r="r" b="b"/>
            <a:pathLst>
              <a:path w="668019" h="556260">
                <a:moveTo>
                  <a:pt x="567207" y="497639"/>
                </a:moveTo>
                <a:lnTo>
                  <a:pt x="542925" y="527050"/>
                </a:lnTo>
                <a:lnTo>
                  <a:pt x="667512" y="555751"/>
                </a:lnTo>
                <a:lnTo>
                  <a:pt x="647123" y="509778"/>
                </a:lnTo>
                <a:lnTo>
                  <a:pt x="581913" y="509778"/>
                </a:lnTo>
                <a:lnTo>
                  <a:pt x="567207" y="497639"/>
                </a:lnTo>
                <a:close/>
              </a:path>
              <a:path w="668019" h="556260">
                <a:moveTo>
                  <a:pt x="591445" y="468283"/>
                </a:moveTo>
                <a:lnTo>
                  <a:pt x="567207" y="497639"/>
                </a:lnTo>
                <a:lnTo>
                  <a:pt x="581913" y="509778"/>
                </a:lnTo>
                <a:lnTo>
                  <a:pt x="606170" y="480441"/>
                </a:lnTo>
                <a:lnTo>
                  <a:pt x="591445" y="468283"/>
                </a:lnTo>
                <a:close/>
              </a:path>
              <a:path w="668019" h="556260">
                <a:moveTo>
                  <a:pt x="615695" y="438912"/>
                </a:moveTo>
                <a:lnTo>
                  <a:pt x="591445" y="468283"/>
                </a:lnTo>
                <a:lnTo>
                  <a:pt x="606170" y="480441"/>
                </a:lnTo>
                <a:lnTo>
                  <a:pt x="581913" y="509778"/>
                </a:lnTo>
                <a:lnTo>
                  <a:pt x="647123" y="509778"/>
                </a:lnTo>
                <a:lnTo>
                  <a:pt x="615695" y="438912"/>
                </a:lnTo>
                <a:close/>
              </a:path>
              <a:path w="668019" h="556260">
                <a:moveTo>
                  <a:pt x="24256" y="0"/>
                </a:moveTo>
                <a:lnTo>
                  <a:pt x="0" y="29463"/>
                </a:lnTo>
                <a:lnTo>
                  <a:pt x="567207" y="497639"/>
                </a:lnTo>
                <a:lnTo>
                  <a:pt x="591445" y="468283"/>
                </a:lnTo>
                <a:lnTo>
                  <a:pt x="24256" y="0"/>
                </a:lnTo>
                <a:close/>
              </a:path>
            </a:pathLst>
          </a:custGeom>
          <a:solidFill>
            <a:srgbClr val="344B5E"/>
          </a:solidFill>
        </p:spPr>
        <p:txBody>
          <a:bodyPr wrap="square" lIns="0" tIns="0" rIns="0" bIns="0" rtlCol="0"/>
          <a:lstStyle/>
          <a:p>
            <a:endParaRPr/>
          </a:p>
        </p:txBody>
      </p:sp>
      <p:sp>
        <p:nvSpPr>
          <p:cNvPr id="27" name="object 7">
            <a:extLst>
              <a:ext uri="{FF2B5EF4-FFF2-40B4-BE49-F238E27FC236}">
                <a16:creationId xmlns="" xmlns:a16="http://schemas.microsoft.com/office/drawing/2014/main" id="{137F4CC6-514C-43A8-8D1E-5C996256FE7B}"/>
              </a:ext>
            </a:extLst>
          </p:cNvPr>
          <p:cNvSpPr/>
          <p:nvPr/>
        </p:nvSpPr>
        <p:spPr>
          <a:xfrm>
            <a:off x="2127069" y="2488554"/>
            <a:ext cx="546945" cy="410209"/>
          </a:xfrm>
          <a:custGeom>
            <a:avLst/>
            <a:gdLst/>
            <a:ahLst/>
            <a:cxnLst/>
            <a:rect l="l" t="t" r="r" b="b"/>
            <a:pathLst>
              <a:path w="410210" h="410210">
                <a:moveTo>
                  <a:pt x="204978" y="0"/>
                </a:moveTo>
                <a:lnTo>
                  <a:pt x="157993" y="5416"/>
                </a:lnTo>
                <a:lnTo>
                  <a:pt x="114855" y="20842"/>
                </a:lnTo>
                <a:lnTo>
                  <a:pt x="76795" y="45046"/>
                </a:lnTo>
                <a:lnTo>
                  <a:pt x="45046" y="76795"/>
                </a:lnTo>
                <a:lnTo>
                  <a:pt x="20842" y="114855"/>
                </a:lnTo>
                <a:lnTo>
                  <a:pt x="5416" y="157993"/>
                </a:lnTo>
                <a:lnTo>
                  <a:pt x="0" y="204977"/>
                </a:lnTo>
                <a:lnTo>
                  <a:pt x="5416" y="251962"/>
                </a:lnTo>
                <a:lnTo>
                  <a:pt x="20842" y="295100"/>
                </a:lnTo>
                <a:lnTo>
                  <a:pt x="45046" y="333160"/>
                </a:lnTo>
                <a:lnTo>
                  <a:pt x="76795" y="364909"/>
                </a:lnTo>
                <a:lnTo>
                  <a:pt x="114855" y="389113"/>
                </a:lnTo>
                <a:lnTo>
                  <a:pt x="157993" y="404539"/>
                </a:lnTo>
                <a:lnTo>
                  <a:pt x="204978" y="409956"/>
                </a:lnTo>
                <a:lnTo>
                  <a:pt x="251962" y="404539"/>
                </a:lnTo>
                <a:lnTo>
                  <a:pt x="295100" y="389113"/>
                </a:lnTo>
                <a:lnTo>
                  <a:pt x="333160" y="364909"/>
                </a:lnTo>
                <a:lnTo>
                  <a:pt x="364909" y="333160"/>
                </a:lnTo>
                <a:lnTo>
                  <a:pt x="389113" y="295100"/>
                </a:lnTo>
                <a:lnTo>
                  <a:pt x="404539" y="251962"/>
                </a:lnTo>
                <a:lnTo>
                  <a:pt x="409956" y="204977"/>
                </a:lnTo>
                <a:lnTo>
                  <a:pt x="404539" y="157993"/>
                </a:lnTo>
                <a:lnTo>
                  <a:pt x="389113" y="114855"/>
                </a:lnTo>
                <a:lnTo>
                  <a:pt x="364909" y="76795"/>
                </a:lnTo>
                <a:lnTo>
                  <a:pt x="333160" y="45046"/>
                </a:lnTo>
                <a:lnTo>
                  <a:pt x="295100" y="20842"/>
                </a:lnTo>
                <a:lnTo>
                  <a:pt x="251962" y="5416"/>
                </a:lnTo>
                <a:lnTo>
                  <a:pt x="204978" y="0"/>
                </a:lnTo>
                <a:close/>
              </a:path>
            </a:pathLst>
          </a:custGeom>
          <a:solidFill>
            <a:srgbClr val="8B8B8B"/>
          </a:solidFill>
        </p:spPr>
        <p:txBody>
          <a:bodyPr wrap="square" lIns="0" tIns="0" rIns="0" bIns="0" rtlCol="0"/>
          <a:lstStyle/>
          <a:p>
            <a:endParaRPr/>
          </a:p>
        </p:txBody>
      </p:sp>
      <p:sp>
        <p:nvSpPr>
          <p:cNvPr id="28" name="object 8">
            <a:extLst>
              <a:ext uri="{FF2B5EF4-FFF2-40B4-BE49-F238E27FC236}">
                <a16:creationId xmlns="" xmlns:a16="http://schemas.microsoft.com/office/drawing/2014/main" id="{E8E51D7B-F843-4D69-8C43-F759F51708C3}"/>
              </a:ext>
            </a:extLst>
          </p:cNvPr>
          <p:cNvSpPr/>
          <p:nvPr/>
        </p:nvSpPr>
        <p:spPr>
          <a:xfrm>
            <a:off x="2127069" y="2488554"/>
            <a:ext cx="546945" cy="410209"/>
          </a:xfrm>
          <a:custGeom>
            <a:avLst/>
            <a:gdLst/>
            <a:ahLst/>
            <a:cxnLst/>
            <a:rect l="l" t="t" r="r" b="b"/>
            <a:pathLst>
              <a:path w="410210" h="410210">
                <a:moveTo>
                  <a:pt x="0" y="204977"/>
                </a:moveTo>
                <a:lnTo>
                  <a:pt x="5416" y="157993"/>
                </a:lnTo>
                <a:lnTo>
                  <a:pt x="20842" y="114855"/>
                </a:lnTo>
                <a:lnTo>
                  <a:pt x="45046" y="76795"/>
                </a:lnTo>
                <a:lnTo>
                  <a:pt x="76795" y="45046"/>
                </a:lnTo>
                <a:lnTo>
                  <a:pt x="114855" y="20842"/>
                </a:lnTo>
                <a:lnTo>
                  <a:pt x="157993" y="5416"/>
                </a:lnTo>
                <a:lnTo>
                  <a:pt x="204978" y="0"/>
                </a:lnTo>
                <a:lnTo>
                  <a:pt x="251962" y="5416"/>
                </a:lnTo>
                <a:lnTo>
                  <a:pt x="295100" y="20842"/>
                </a:lnTo>
                <a:lnTo>
                  <a:pt x="333160" y="45046"/>
                </a:lnTo>
                <a:lnTo>
                  <a:pt x="364909" y="76795"/>
                </a:lnTo>
                <a:lnTo>
                  <a:pt x="389113" y="114855"/>
                </a:lnTo>
                <a:lnTo>
                  <a:pt x="404539" y="157993"/>
                </a:lnTo>
                <a:lnTo>
                  <a:pt x="409956" y="204977"/>
                </a:lnTo>
                <a:lnTo>
                  <a:pt x="404539" y="251962"/>
                </a:lnTo>
                <a:lnTo>
                  <a:pt x="389113" y="295100"/>
                </a:lnTo>
                <a:lnTo>
                  <a:pt x="364909" y="333160"/>
                </a:lnTo>
                <a:lnTo>
                  <a:pt x="333160" y="364909"/>
                </a:lnTo>
                <a:lnTo>
                  <a:pt x="295100" y="389113"/>
                </a:lnTo>
                <a:lnTo>
                  <a:pt x="251962" y="404539"/>
                </a:lnTo>
                <a:lnTo>
                  <a:pt x="204978" y="409956"/>
                </a:lnTo>
                <a:lnTo>
                  <a:pt x="157993" y="404539"/>
                </a:lnTo>
                <a:lnTo>
                  <a:pt x="114855" y="389113"/>
                </a:lnTo>
                <a:lnTo>
                  <a:pt x="76795" y="364909"/>
                </a:lnTo>
                <a:lnTo>
                  <a:pt x="45046" y="333160"/>
                </a:lnTo>
                <a:lnTo>
                  <a:pt x="20842" y="295100"/>
                </a:lnTo>
                <a:lnTo>
                  <a:pt x="5416" y="251962"/>
                </a:lnTo>
                <a:lnTo>
                  <a:pt x="0" y="204977"/>
                </a:lnTo>
                <a:close/>
              </a:path>
            </a:pathLst>
          </a:custGeom>
          <a:ln w="25908">
            <a:solidFill>
              <a:srgbClr val="344B5E"/>
            </a:solidFill>
          </a:ln>
        </p:spPr>
        <p:txBody>
          <a:bodyPr wrap="square" lIns="0" tIns="0" rIns="0" bIns="0" rtlCol="0"/>
          <a:lstStyle/>
          <a:p>
            <a:endParaRPr/>
          </a:p>
        </p:txBody>
      </p:sp>
      <p:sp>
        <p:nvSpPr>
          <p:cNvPr id="29" name="object 9">
            <a:extLst>
              <a:ext uri="{FF2B5EF4-FFF2-40B4-BE49-F238E27FC236}">
                <a16:creationId xmlns="" xmlns:a16="http://schemas.microsoft.com/office/drawing/2014/main" id="{E3295311-7390-40C2-A750-955952DC8333}"/>
              </a:ext>
            </a:extLst>
          </p:cNvPr>
          <p:cNvSpPr/>
          <p:nvPr/>
        </p:nvSpPr>
        <p:spPr>
          <a:xfrm>
            <a:off x="1007436" y="3226171"/>
            <a:ext cx="546945" cy="410209"/>
          </a:xfrm>
          <a:custGeom>
            <a:avLst/>
            <a:gdLst/>
            <a:ahLst/>
            <a:cxnLst/>
            <a:rect l="l" t="t" r="r" b="b"/>
            <a:pathLst>
              <a:path w="410209" h="410210">
                <a:moveTo>
                  <a:pt x="204978" y="0"/>
                </a:moveTo>
                <a:lnTo>
                  <a:pt x="157977" y="5416"/>
                </a:lnTo>
                <a:lnTo>
                  <a:pt x="114833" y="20842"/>
                </a:lnTo>
                <a:lnTo>
                  <a:pt x="76774" y="45046"/>
                </a:lnTo>
                <a:lnTo>
                  <a:pt x="45030" y="76795"/>
                </a:lnTo>
                <a:lnTo>
                  <a:pt x="20833" y="114855"/>
                </a:lnTo>
                <a:lnTo>
                  <a:pt x="5413" y="157993"/>
                </a:lnTo>
                <a:lnTo>
                  <a:pt x="0" y="204978"/>
                </a:lnTo>
                <a:lnTo>
                  <a:pt x="5413" y="251962"/>
                </a:lnTo>
                <a:lnTo>
                  <a:pt x="20833" y="295100"/>
                </a:lnTo>
                <a:lnTo>
                  <a:pt x="45030" y="333160"/>
                </a:lnTo>
                <a:lnTo>
                  <a:pt x="76774" y="364909"/>
                </a:lnTo>
                <a:lnTo>
                  <a:pt x="114833" y="389113"/>
                </a:lnTo>
                <a:lnTo>
                  <a:pt x="157977" y="404539"/>
                </a:lnTo>
                <a:lnTo>
                  <a:pt x="204978" y="409956"/>
                </a:lnTo>
                <a:lnTo>
                  <a:pt x="251962" y="404539"/>
                </a:lnTo>
                <a:lnTo>
                  <a:pt x="295100" y="389113"/>
                </a:lnTo>
                <a:lnTo>
                  <a:pt x="333160" y="364909"/>
                </a:lnTo>
                <a:lnTo>
                  <a:pt x="364909" y="333160"/>
                </a:lnTo>
                <a:lnTo>
                  <a:pt x="389113" y="295100"/>
                </a:lnTo>
                <a:lnTo>
                  <a:pt x="404539" y="251962"/>
                </a:lnTo>
                <a:lnTo>
                  <a:pt x="409956" y="204978"/>
                </a:lnTo>
                <a:lnTo>
                  <a:pt x="404539" y="157993"/>
                </a:lnTo>
                <a:lnTo>
                  <a:pt x="389113" y="114855"/>
                </a:lnTo>
                <a:lnTo>
                  <a:pt x="364909" y="76795"/>
                </a:lnTo>
                <a:lnTo>
                  <a:pt x="333160" y="45046"/>
                </a:lnTo>
                <a:lnTo>
                  <a:pt x="295100" y="20842"/>
                </a:lnTo>
                <a:lnTo>
                  <a:pt x="251962" y="5416"/>
                </a:lnTo>
                <a:lnTo>
                  <a:pt x="204978" y="0"/>
                </a:lnTo>
                <a:close/>
              </a:path>
            </a:pathLst>
          </a:custGeom>
          <a:solidFill>
            <a:srgbClr val="FF0000">
              <a:alpha val="65097"/>
            </a:srgbClr>
          </a:solidFill>
        </p:spPr>
        <p:txBody>
          <a:bodyPr wrap="square" lIns="0" tIns="0" rIns="0" bIns="0" rtlCol="0"/>
          <a:lstStyle/>
          <a:p>
            <a:endParaRPr/>
          </a:p>
        </p:txBody>
      </p:sp>
      <p:sp>
        <p:nvSpPr>
          <p:cNvPr id="30" name="object 10">
            <a:extLst>
              <a:ext uri="{FF2B5EF4-FFF2-40B4-BE49-F238E27FC236}">
                <a16:creationId xmlns="" xmlns:a16="http://schemas.microsoft.com/office/drawing/2014/main" id="{6A2C2A90-940E-429D-B390-CDA689C94BB2}"/>
              </a:ext>
            </a:extLst>
          </p:cNvPr>
          <p:cNvSpPr/>
          <p:nvPr/>
        </p:nvSpPr>
        <p:spPr>
          <a:xfrm>
            <a:off x="1007436" y="3226171"/>
            <a:ext cx="546945" cy="410209"/>
          </a:xfrm>
          <a:custGeom>
            <a:avLst/>
            <a:gdLst/>
            <a:ahLst/>
            <a:cxnLst/>
            <a:rect l="l" t="t" r="r" b="b"/>
            <a:pathLst>
              <a:path w="410209" h="410210">
                <a:moveTo>
                  <a:pt x="0" y="204978"/>
                </a:moveTo>
                <a:lnTo>
                  <a:pt x="5413" y="157993"/>
                </a:lnTo>
                <a:lnTo>
                  <a:pt x="20833" y="114855"/>
                </a:lnTo>
                <a:lnTo>
                  <a:pt x="45030" y="76795"/>
                </a:lnTo>
                <a:lnTo>
                  <a:pt x="76774" y="45046"/>
                </a:lnTo>
                <a:lnTo>
                  <a:pt x="114833" y="20842"/>
                </a:lnTo>
                <a:lnTo>
                  <a:pt x="157977" y="5416"/>
                </a:lnTo>
                <a:lnTo>
                  <a:pt x="204978" y="0"/>
                </a:lnTo>
                <a:lnTo>
                  <a:pt x="251962" y="5416"/>
                </a:lnTo>
                <a:lnTo>
                  <a:pt x="295100" y="20842"/>
                </a:lnTo>
                <a:lnTo>
                  <a:pt x="333160" y="45046"/>
                </a:lnTo>
                <a:lnTo>
                  <a:pt x="364909" y="76795"/>
                </a:lnTo>
                <a:lnTo>
                  <a:pt x="389113" y="114855"/>
                </a:lnTo>
                <a:lnTo>
                  <a:pt x="404539" y="157993"/>
                </a:lnTo>
                <a:lnTo>
                  <a:pt x="409956" y="204978"/>
                </a:lnTo>
                <a:lnTo>
                  <a:pt x="404539" y="251962"/>
                </a:lnTo>
                <a:lnTo>
                  <a:pt x="389113" y="295100"/>
                </a:lnTo>
                <a:lnTo>
                  <a:pt x="364909" y="333160"/>
                </a:lnTo>
                <a:lnTo>
                  <a:pt x="333160" y="364909"/>
                </a:lnTo>
                <a:lnTo>
                  <a:pt x="295100" y="389113"/>
                </a:lnTo>
                <a:lnTo>
                  <a:pt x="251962" y="404539"/>
                </a:lnTo>
                <a:lnTo>
                  <a:pt x="204978" y="409956"/>
                </a:lnTo>
                <a:lnTo>
                  <a:pt x="157977" y="404539"/>
                </a:lnTo>
                <a:lnTo>
                  <a:pt x="114833" y="389113"/>
                </a:lnTo>
                <a:lnTo>
                  <a:pt x="76774" y="364909"/>
                </a:lnTo>
                <a:lnTo>
                  <a:pt x="45030" y="333160"/>
                </a:lnTo>
                <a:lnTo>
                  <a:pt x="20833" y="295100"/>
                </a:lnTo>
                <a:lnTo>
                  <a:pt x="5413" y="251962"/>
                </a:lnTo>
                <a:lnTo>
                  <a:pt x="0" y="204978"/>
                </a:lnTo>
                <a:close/>
              </a:path>
            </a:pathLst>
          </a:custGeom>
          <a:ln w="25908">
            <a:solidFill>
              <a:srgbClr val="344B5E"/>
            </a:solidFill>
          </a:ln>
        </p:spPr>
        <p:txBody>
          <a:bodyPr wrap="square" lIns="0" tIns="0" rIns="0" bIns="0" rtlCol="0"/>
          <a:lstStyle/>
          <a:p>
            <a:endParaRPr/>
          </a:p>
        </p:txBody>
      </p:sp>
      <p:sp>
        <p:nvSpPr>
          <p:cNvPr id="31" name="object 11">
            <a:extLst>
              <a:ext uri="{FF2B5EF4-FFF2-40B4-BE49-F238E27FC236}">
                <a16:creationId xmlns="" xmlns:a16="http://schemas.microsoft.com/office/drawing/2014/main" id="{196EB7F5-2AD6-4573-A958-D5A513C1E68F}"/>
              </a:ext>
            </a:extLst>
          </p:cNvPr>
          <p:cNvSpPr/>
          <p:nvPr/>
        </p:nvSpPr>
        <p:spPr>
          <a:xfrm>
            <a:off x="2927675" y="3424418"/>
            <a:ext cx="611293" cy="553085"/>
          </a:xfrm>
          <a:custGeom>
            <a:avLst/>
            <a:gdLst/>
            <a:ahLst/>
            <a:cxnLst/>
            <a:rect l="l" t="t" r="r" b="b"/>
            <a:pathLst>
              <a:path w="458469" h="553085">
                <a:moveTo>
                  <a:pt x="28320" y="428497"/>
                </a:moveTo>
                <a:lnTo>
                  <a:pt x="0" y="553084"/>
                </a:lnTo>
                <a:lnTo>
                  <a:pt x="116712" y="500888"/>
                </a:lnTo>
                <a:lnTo>
                  <a:pt x="105237" y="491489"/>
                </a:lnTo>
                <a:lnTo>
                  <a:pt x="75056" y="491489"/>
                </a:lnTo>
                <a:lnTo>
                  <a:pt x="45593" y="467359"/>
                </a:lnTo>
                <a:lnTo>
                  <a:pt x="57716" y="452572"/>
                </a:lnTo>
                <a:lnTo>
                  <a:pt x="28320" y="428497"/>
                </a:lnTo>
                <a:close/>
              </a:path>
              <a:path w="458469" h="553085">
                <a:moveTo>
                  <a:pt x="57716" y="452572"/>
                </a:moveTo>
                <a:lnTo>
                  <a:pt x="45593" y="467359"/>
                </a:lnTo>
                <a:lnTo>
                  <a:pt x="75056" y="491489"/>
                </a:lnTo>
                <a:lnTo>
                  <a:pt x="87180" y="476702"/>
                </a:lnTo>
                <a:lnTo>
                  <a:pt x="57716" y="452572"/>
                </a:lnTo>
                <a:close/>
              </a:path>
              <a:path w="458469" h="553085">
                <a:moveTo>
                  <a:pt x="87180" y="476702"/>
                </a:moveTo>
                <a:lnTo>
                  <a:pt x="75056" y="491489"/>
                </a:lnTo>
                <a:lnTo>
                  <a:pt x="105237" y="491489"/>
                </a:lnTo>
                <a:lnTo>
                  <a:pt x="87180" y="476702"/>
                </a:lnTo>
                <a:close/>
              </a:path>
              <a:path w="458469" h="553085">
                <a:moveTo>
                  <a:pt x="428751" y="0"/>
                </a:moveTo>
                <a:lnTo>
                  <a:pt x="57716" y="452572"/>
                </a:lnTo>
                <a:lnTo>
                  <a:pt x="87180" y="476702"/>
                </a:lnTo>
                <a:lnTo>
                  <a:pt x="458216" y="24129"/>
                </a:lnTo>
                <a:lnTo>
                  <a:pt x="428751" y="0"/>
                </a:lnTo>
                <a:close/>
              </a:path>
            </a:pathLst>
          </a:custGeom>
          <a:solidFill>
            <a:srgbClr val="344B5E"/>
          </a:solidFill>
        </p:spPr>
        <p:txBody>
          <a:bodyPr wrap="square" lIns="0" tIns="0" rIns="0" bIns="0" rtlCol="0"/>
          <a:lstStyle/>
          <a:p>
            <a:endParaRPr/>
          </a:p>
        </p:txBody>
      </p:sp>
      <p:sp>
        <p:nvSpPr>
          <p:cNvPr id="53" name="object 12">
            <a:extLst>
              <a:ext uri="{FF2B5EF4-FFF2-40B4-BE49-F238E27FC236}">
                <a16:creationId xmlns="" xmlns:a16="http://schemas.microsoft.com/office/drawing/2014/main" id="{EF5C52FC-7588-4847-9DA8-68B5EB08D2EB}"/>
              </a:ext>
            </a:extLst>
          </p:cNvPr>
          <p:cNvSpPr/>
          <p:nvPr/>
        </p:nvSpPr>
        <p:spPr>
          <a:xfrm>
            <a:off x="3499343" y="3424418"/>
            <a:ext cx="612987" cy="553085"/>
          </a:xfrm>
          <a:custGeom>
            <a:avLst/>
            <a:gdLst/>
            <a:ahLst/>
            <a:cxnLst/>
            <a:rect l="l" t="t" r="r" b="b"/>
            <a:pathLst>
              <a:path w="459739" h="553085">
                <a:moveTo>
                  <a:pt x="372462" y="476915"/>
                </a:moveTo>
                <a:lnTo>
                  <a:pt x="343027" y="501141"/>
                </a:lnTo>
                <a:lnTo>
                  <a:pt x="459740" y="553084"/>
                </a:lnTo>
                <a:lnTo>
                  <a:pt x="445704" y="491616"/>
                </a:lnTo>
                <a:lnTo>
                  <a:pt x="384556" y="491616"/>
                </a:lnTo>
                <a:lnTo>
                  <a:pt x="372462" y="476915"/>
                </a:lnTo>
                <a:close/>
              </a:path>
              <a:path w="459739" h="553085">
                <a:moveTo>
                  <a:pt x="401855" y="452725"/>
                </a:moveTo>
                <a:lnTo>
                  <a:pt x="372462" y="476915"/>
                </a:lnTo>
                <a:lnTo>
                  <a:pt x="384556" y="491616"/>
                </a:lnTo>
                <a:lnTo>
                  <a:pt x="413893" y="467359"/>
                </a:lnTo>
                <a:lnTo>
                  <a:pt x="401855" y="452725"/>
                </a:lnTo>
                <a:close/>
              </a:path>
              <a:path w="459739" h="553085">
                <a:moveTo>
                  <a:pt x="431292" y="428497"/>
                </a:moveTo>
                <a:lnTo>
                  <a:pt x="401855" y="452725"/>
                </a:lnTo>
                <a:lnTo>
                  <a:pt x="413893" y="467359"/>
                </a:lnTo>
                <a:lnTo>
                  <a:pt x="384556" y="491616"/>
                </a:lnTo>
                <a:lnTo>
                  <a:pt x="445704" y="491616"/>
                </a:lnTo>
                <a:lnTo>
                  <a:pt x="431292" y="428497"/>
                </a:lnTo>
                <a:close/>
              </a:path>
              <a:path w="459739" h="553085">
                <a:moveTo>
                  <a:pt x="29464" y="0"/>
                </a:moveTo>
                <a:lnTo>
                  <a:pt x="0" y="24129"/>
                </a:lnTo>
                <a:lnTo>
                  <a:pt x="372462" y="476915"/>
                </a:lnTo>
                <a:lnTo>
                  <a:pt x="401855" y="452725"/>
                </a:lnTo>
                <a:lnTo>
                  <a:pt x="29464" y="0"/>
                </a:lnTo>
                <a:close/>
              </a:path>
            </a:pathLst>
          </a:custGeom>
          <a:solidFill>
            <a:srgbClr val="344B5E"/>
          </a:solidFill>
        </p:spPr>
        <p:txBody>
          <a:bodyPr wrap="square" lIns="0" tIns="0" rIns="0" bIns="0" rtlCol="0"/>
          <a:lstStyle/>
          <a:p>
            <a:endParaRPr/>
          </a:p>
        </p:txBody>
      </p:sp>
      <p:sp>
        <p:nvSpPr>
          <p:cNvPr id="54" name="object 13">
            <a:extLst>
              <a:ext uri="{FF2B5EF4-FFF2-40B4-BE49-F238E27FC236}">
                <a16:creationId xmlns="" xmlns:a16="http://schemas.microsoft.com/office/drawing/2014/main" id="{650604F9-B960-401D-9F60-E0CE4D07FAB4}"/>
              </a:ext>
            </a:extLst>
          </p:cNvPr>
          <p:cNvSpPr/>
          <p:nvPr/>
        </p:nvSpPr>
        <p:spPr>
          <a:xfrm>
            <a:off x="3246700" y="3232266"/>
            <a:ext cx="546945" cy="410209"/>
          </a:xfrm>
          <a:custGeom>
            <a:avLst/>
            <a:gdLst/>
            <a:ahLst/>
            <a:cxnLst/>
            <a:rect l="l" t="t" r="r" b="b"/>
            <a:pathLst>
              <a:path w="410210" h="410210">
                <a:moveTo>
                  <a:pt x="204977" y="0"/>
                </a:moveTo>
                <a:lnTo>
                  <a:pt x="157993" y="5416"/>
                </a:lnTo>
                <a:lnTo>
                  <a:pt x="114855" y="20842"/>
                </a:lnTo>
                <a:lnTo>
                  <a:pt x="76795" y="45046"/>
                </a:lnTo>
                <a:lnTo>
                  <a:pt x="45046" y="76795"/>
                </a:lnTo>
                <a:lnTo>
                  <a:pt x="20842" y="114855"/>
                </a:lnTo>
                <a:lnTo>
                  <a:pt x="5416" y="157993"/>
                </a:lnTo>
                <a:lnTo>
                  <a:pt x="0" y="204978"/>
                </a:lnTo>
                <a:lnTo>
                  <a:pt x="5416" y="251962"/>
                </a:lnTo>
                <a:lnTo>
                  <a:pt x="20842" y="295100"/>
                </a:lnTo>
                <a:lnTo>
                  <a:pt x="45046" y="333160"/>
                </a:lnTo>
                <a:lnTo>
                  <a:pt x="76795" y="364909"/>
                </a:lnTo>
                <a:lnTo>
                  <a:pt x="114855" y="389113"/>
                </a:lnTo>
                <a:lnTo>
                  <a:pt x="157993" y="404539"/>
                </a:lnTo>
                <a:lnTo>
                  <a:pt x="204977" y="409956"/>
                </a:lnTo>
                <a:lnTo>
                  <a:pt x="251962" y="404539"/>
                </a:lnTo>
                <a:lnTo>
                  <a:pt x="295100" y="389113"/>
                </a:lnTo>
                <a:lnTo>
                  <a:pt x="333160" y="364909"/>
                </a:lnTo>
                <a:lnTo>
                  <a:pt x="364909" y="333160"/>
                </a:lnTo>
                <a:lnTo>
                  <a:pt x="389113" y="295100"/>
                </a:lnTo>
                <a:lnTo>
                  <a:pt x="404539" y="251962"/>
                </a:lnTo>
                <a:lnTo>
                  <a:pt x="409956" y="204978"/>
                </a:lnTo>
                <a:lnTo>
                  <a:pt x="404539" y="157993"/>
                </a:lnTo>
                <a:lnTo>
                  <a:pt x="389113" y="114855"/>
                </a:lnTo>
                <a:lnTo>
                  <a:pt x="364909" y="76795"/>
                </a:lnTo>
                <a:lnTo>
                  <a:pt x="333160" y="45046"/>
                </a:lnTo>
                <a:lnTo>
                  <a:pt x="295100" y="20842"/>
                </a:lnTo>
                <a:lnTo>
                  <a:pt x="251962" y="5416"/>
                </a:lnTo>
                <a:lnTo>
                  <a:pt x="204977" y="0"/>
                </a:lnTo>
                <a:close/>
              </a:path>
            </a:pathLst>
          </a:custGeom>
          <a:solidFill>
            <a:srgbClr val="8B8B8B"/>
          </a:solidFill>
        </p:spPr>
        <p:txBody>
          <a:bodyPr wrap="square" lIns="0" tIns="0" rIns="0" bIns="0" rtlCol="0"/>
          <a:lstStyle/>
          <a:p>
            <a:endParaRPr/>
          </a:p>
        </p:txBody>
      </p:sp>
      <p:sp>
        <p:nvSpPr>
          <p:cNvPr id="55" name="object 14">
            <a:extLst>
              <a:ext uri="{FF2B5EF4-FFF2-40B4-BE49-F238E27FC236}">
                <a16:creationId xmlns="" xmlns:a16="http://schemas.microsoft.com/office/drawing/2014/main" id="{C5A51A4A-2A0F-439F-87C4-7EDC0FDDC59B}"/>
              </a:ext>
            </a:extLst>
          </p:cNvPr>
          <p:cNvSpPr/>
          <p:nvPr/>
        </p:nvSpPr>
        <p:spPr>
          <a:xfrm>
            <a:off x="3246700" y="3232266"/>
            <a:ext cx="546945" cy="410209"/>
          </a:xfrm>
          <a:custGeom>
            <a:avLst/>
            <a:gdLst/>
            <a:ahLst/>
            <a:cxnLst/>
            <a:rect l="l" t="t" r="r" b="b"/>
            <a:pathLst>
              <a:path w="410210" h="410210">
                <a:moveTo>
                  <a:pt x="0" y="204978"/>
                </a:moveTo>
                <a:lnTo>
                  <a:pt x="5416" y="157993"/>
                </a:lnTo>
                <a:lnTo>
                  <a:pt x="20842" y="114855"/>
                </a:lnTo>
                <a:lnTo>
                  <a:pt x="45046" y="76795"/>
                </a:lnTo>
                <a:lnTo>
                  <a:pt x="76795" y="45046"/>
                </a:lnTo>
                <a:lnTo>
                  <a:pt x="114855" y="20842"/>
                </a:lnTo>
                <a:lnTo>
                  <a:pt x="157993" y="5416"/>
                </a:lnTo>
                <a:lnTo>
                  <a:pt x="204977" y="0"/>
                </a:lnTo>
                <a:lnTo>
                  <a:pt x="251962" y="5416"/>
                </a:lnTo>
                <a:lnTo>
                  <a:pt x="295100" y="20842"/>
                </a:lnTo>
                <a:lnTo>
                  <a:pt x="333160" y="45046"/>
                </a:lnTo>
                <a:lnTo>
                  <a:pt x="364909" y="76795"/>
                </a:lnTo>
                <a:lnTo>
                  <a:pt x="389113" y="114855"/>
                </a:lnTo>
                <a:lnTo>
                  <a:pt x="404539" y="157993"/>
                </a:lnTo>
                <a:lnTo>
                  <a:pt x="409956" y="204978"/>
                </a:lnTo>
                <a:lnTo>
                  <a:pt x="404539" y="251962"/>
                </a:lnTo>
                <a:lnTo>
                  <a:pt x="389113" y="295100"/>
                </a:lnTo>
                <a:lnTo>
                  <a:pt x="364909" y="333160"/>
                </a:lnTo>
                <a:lnTo>
                  <a:pt x="333160" y="364909"/>
                </a:lnTo>
                <a:lnTo>
                  <a:pt x="295100" y="389113"/>
                </a:lnTo>
                <a:lnTo>
                  <a:pt x="251962" y="404539"/>
                </a:lnTo>
                <a:lnTo>
                  <a:pt x="204977" y="409956"/>
                </a:lnTo>
                <a:lnTo>
                  <a:pt x="157993" y="404539"/>
                </a:lnTo>
                <a:lnTo>
                  <a:pt x="114855" y="389113"/>
                </a:lnTo>
                <a:lnTo>
                  <a:pt x="76795" y="364909"/>
                </a:lnTo>
                <a:lnTo>
                  <a:pt x="45046" y="333160"/>
                </a:lnTo>
                <a:lnTo>
                  <a:pt x="20842" y="295100"/>
                </a:lnTo>
                <a:lnTo>
                  <a:pt x="5416" y="251962"/>
                </a:lnTo>
                <a:lnTo>
                  <a:pt x="0" y="204978"/>
                </a:lnTo>
                <a:close/>
              </a:path>
            </a:pathLst>
          </a:custGeom>
          <a:ln w="25908">
            <a:solidFill>
              <a:srgbClr val="344B5E"/>
            </a:solidFill>
          </a:ln>
        </p:spPr>
        <p:txBody>
          <a:bodyPr wrap="square" lIns="0" tIns="0" rIns="0" bIns="0" rtlCol="0"/>
          <a:lstStyle/>
          <a:p>
            <a:endParaRPr/>
          </a:p>
        </p:txBody>
      </p:sp>
      <p:sp>
        <p:nvSpPr>
          <p:cNvPr id="56" name="object 15">
            <a:extLst>
              <a:ext uri="{FF2B5EF4-FFF2-40B4-BE49-F238E27FC236}">
                <a16:creationId xmlns="" xmlns:a16="http://schemas.microsoft.com/office/drawing/2014/main" id="{C42A4F5B-9D31-4601-B55C-2987613178F8}"/>
              </a:ext>
            </a:extLst>
          </p:cNvPr>
          <p:cNvSpPr/>
          <p:nvPr/>
        </p:nvSpPr>
        <p:spPr>
          <a:xfrm>
            <a:off x="4029021" y="3956164"/>
            <a:ext cx="546945" cy="408940"/>
          </a:xfrm>
          <a:custGeom>
            <a:avLst/>
            <a:gdLst/>
            <a:ahLst/>
            <a:cxnLst/>
            <a:rect l="l" t="t" r="r" b="b"/>
            <a:pathLst>
              <a:path w="410210" h="408939">
                <a:moveTo>
                  <a:pt x="204977" y="0"/>
                </a:moveTo>
                <a:lnTo>
                  <a:pt x="157993" y="5393"/>
                </a:lnTo>
                <a:lnTo>
                  <a:pt x="114855" y="20758"/>
                </a:lnTo>
                <a:lnTo>
                  <a:pt x="76795" y="44866"/>
                </a:lnTo>
                <a:lnTo>
                  <a:pt x="45046" y="76493"/>
                </a:lnTo>
                <a:lnTo>
                  <a:pt x="20842" y="114411"/>
                </a:lnTo>
                <a:lnTo>
                  <a:pt x="5416" y="157394"/>
                </a:lnTo>
                <a:lnTo>
                  <a:pt x="0" y="204216"/>
                </a:lnTo>
                <a:lnTo>
                  <a:pt x="5416" y="251037"/>
                </a:lnTo>
                <a:lnTo>
                  <a:pt x="20842" y="294020"/>
                </a:lnTo>
                <a:lnTo>
                  <a:pt x="45046" y="331938"/>
                </a:lnTo>
                <a:lnTo>
                  <a:pt x="76795" y="363565"/>
                </a:lnTo>
                <a:lnTo>
                  <a:pt x="114855" y="387673"/>
                </a:lnTo>
                <a:lnTo>
                  <a:pt x="157993" y="403038"/>
                </a:lnTo>
                <a:lnTo>
                  <a:pt x="204977" y="408432"/>
                </a:lnTo>
                <a:lnTo>
                  <a:pt x="251962" y="403038"/>
                </a:lnTo>
                <a:lnTo>
                  <a:pt x="295100" y="387673"/>
                </a:lnTo>
                <a:lnTo>
                  <a:pt x="333160" y="363565"/>
                </a:lnTo>
                <a:lnTo>
                  <a:pt x="364909" y="331938"/>
                </a:lnTo>
                <a:lnTo>
                  <a:pt x="389113" y="294020"/>
                </a:lnTo>
                <a:lnTo>
                  <a:pt x="404539" y="251037"/>
                </a:lnTo>
                <a:lnTo>
                  <a:pt x="409956" y="204216"/>
                </a:lnTo>
                <a:lnTo>
                  <a:pt x="404539" y="157394"/>
                </a:lnTo>
                <a:lnTo>
                  <a:pt x="389113" y="114411"/>
                </a:lnTo>
                <a:lnTo>
                  <a:pt x="364909" y="76493"/>
                </a:lnTo>
                <a:lnTo>
                  <a:pt x="333160" y="44866"/>
                </a:lnTo>
                <a:lnTo>
                  <a:pt x="295100" y="20758"/>
                </a:lnTo>
                <a:lnTo>
                  <a:pt x="251962" y="5393"/>
                </a:lnTo>
                <a:lnTo>
                  <a:pt x="204977" y="0"/>
                </a:lnTo>
                <a:close/>
              </a:path>
            </a:pathLst>
          </a:custGeom>
          <a:solidFill>
            <a:srgbClr val="7195B0"/>
          </a:solidFill>
        </p:spPr>
        <p:txBody>
          <a:bodyPr wrap="square" lIns="0" tIns="0" rIns="0" bIns="0" rtlCol="0"/>
          <a:lstStyle/>
          <a:p>
            <a:endParaRPr/>
          </a:p>
        </p:txBody>
      </p:sp>
      <p:sp>
        <p:nvSpPr>
          <p:cNvPr id="57" name="object 16">
            <a:extLst>
              <a:ext uri="{FF2B5EF4-FFF2-40B4-BE49-F238E27FC236}">
                <a16:creationId xmlns="" xmlns:a16="http://schemas.microsoft.com/office/drawing/2014/main" id="{341BF932-311B-4B76-B762-A98760CF6855}"/>
              </a:ext>
            </a:extLst>
          </p:cNvPr>
          <p:cNvSpPr/>
          <p:nvPr/>
        </p:nvSpPr>
        <p:spPr>
          <a:xfrm>
            <a:off x="4029021" y="3956164"/>
            <a:ext cx="546945" cy="408940"/>
          </a:xfrm>
          <a:custGeom>
            <a:avLst/>
            <a:gdLst/>
            <a:ahLst/>
            <a:cxnLst/>
            <a:rect l="l" t="t" r="r" b="b"/>
            <a:pathLst>
              <a:path w="410210" h="408939">
                <a:moveTo>
                  <a:pt x="0" y="204216"/>
                </a:moveTo>
                <a:lnTo>
                  <a:pt x="5416" y="157394"/>
                </a:lnTo>
                <a:lnTo>
                  <a:pt x="20842" y="114411"/>
                </a:lnTo>
                <a:lnTo>
                  <a:pt x="45046" y="76493"/>
                </a:lnTo>
                <a:lnTo>
                  <a:pt x="76795" y="44866"/>
                </a:lnTo>
                <a:lnTo>
                  <a:pt x="114855" y="20758"/>
                </a:lnTo>
                <a:lnTo>
                  <a:pt x="157993" y="5393"/>
                </a:lnTo>
                <a:lnTo>
                  <a:pt x="204977" y="0"/>
                </a:lnTo>
                <a:lnTo>
                  <a:pt x="251962" y="5393"/>
                </a:lnTo>
                <a:lnTo>
                  <a:pt x="295100" y="20758"/>
                </a:lnTo>
                <a:lnTo>
                  <a:pt x="333160" y="44866"/>
                </a:lnTo>
                <a:lnTo>
                  <a:pt x="364909" y="76493"/>
                </a:lnTo>
                <a:lnTo>
                  <a:pt x="389113" y="114411"/>
                </a:lnTo>
                <a:lnTo>
                  <a:pt x="404539" y="157394"/>
                </a:lnTo>
                <a:lnTo>
                  <a:pt x="409956" y="204216"/>
                </a:lnTo>
                <a:lnTo>
                  <a:pt x="404539" y="251037"/>
                </a:lnTo>
                <a:lnTo>
                  <a:pt x="389113" y="294020"/>
                </a:lnTo>
                <a:lnTo>
                  <a:pt x="364909" y="331938"/>
                </a:lnTo>
                <a:lnTo>
                  <a:pt x="333160" y="363565"/>
                </a:lnTo>
                <a:lnTo>
                  <a:pt x="295100" y="387673"/>
                </a:lnTo>
                <a:lnTo>
                  <a:pt x="251962" y="403038"/>
                </a:lnTo>
                <a:lnTo>
                  <a:pt x="204977" y="408432"/>
                </a:lnTo>
                <a:lnTo>
                  <a:pt x="157993" y="403038"/>
                </a:lnTo>
                <a:lnTo>
                  <a:pt x="114855" y="387673"/>
                </a:lnTo>
                <a:lnTo>
                  <a:pt x="76795" y="363565"/>
                </a:lnTo>
                <a:lnTo>
                  <a:pt x="45046" y="331938"/>
                </a:lnTo>
                <a:lnTo>
                  <a:pt x="20842" y="294020"/>
                </a:lnTo>
                <a:lnTo>
                  <a:pt x="5416" y="251037"/>
                </a:lnTo>
                <a:lnTo>
                  <a:pt x="0" y="204216"/>
                </a:lnTo>
                <a:close/>
              </a:path>
            </a:pathLst>
          </a:custGeom>
          <a:ln w="25907">
            <a:solidFill>
              <a:srgbClr val="344B5E"/>
            </a:solidFill>
          </a:ln>
        </p:spPr>
        <p:txBody>
          <a:bodyPr wrap="square" lIns="0" tIns="0" rIns="0" bIns="0" rtlCol="0"/>
          <a:lstStyle/>
          <a:p>
            <a:endParaRPr/>
          </a:p>
        </p:txBody>
      </p:sp>
      <p:sp>
        <p:nvSpPr>
          <p:cNvPr id="58" name="object 17">
            <a:extLst>
              <a:ext uri="{FF2B5EF4-FFF2-40B4-BE49-F238E27FC236}">
                <a16:creationId xmlns="" xmlns:a16="http://schemas.microsoft.com/office/drawing/2014/main" id="{4F380D88-46A3-47A7-9E96-397151037AD6}"/>
              </a:ext>
            </a:extLst>
          </p:cNvPr>
          <p:cNvSpPr/>
          <p:nvPr/>
        </p:nvSpPr>
        <p:spPr>
          <a:xfrm>
            <a:off x="2454220" y="3951593"/>
            <a:ext cx="546945" cy="410209"/>
          </a:xfrm>
          <a:custGeom>
            <a:avLst/>
            <a:gdLst/>
            <a:ahLst/>
            <a:cxnLst/>
            <a:rect l="l" t="t" r="r" b="b"/>
            <a:pathLst>
              <a:path w="410210" h="410210">
                <a:moveTo>
                  <a:pt x="204978" y="0"/>
                </a:moveTo>
                <a:lnTo>
                  <a:pt x="157993" y="5416"/>
                </a:lnTo>
                <a:lnTo>
                  <a:pt x="114855" y="20842"/>
                </a:lnTo>
                <a:lnTo>
                  <a:pt x="76795" y="45046"/>
                </a:lnTo>
                <a:lnTo>
                  <a:pt x="45046" y="76795"/>
                </a:lnTo>
                <a:lnTo>
                  <a:pt x="20842" y="114855"/>
                </a:lnTo>
                <a:lnTo>
                  <a:pt x="5416" y="157993"/>
                </a:lnTo>
                <a:lnTo>
                  <a:pt x="0" y="204977"/>
                </a:lnTo>
                <a:lnTo>
                  <a:pt x="5416" y="251962"/>
                </a:lnTo>
                <a:lnTo>
                  <a:pt x="20842" y="295100"/>
                </a:lnTo>
                <a:lnTo>
                  <a:pt x="45046" y="333160"/>
                </a:lnTo>
                <a:lnTo>
                  <a:pt x="76795" y="364909"/>
                </a:lnTo>
                <a:lnTo>
                  <a:pt x="114855" y="389113"/>
                </a:lnTo>
                <a:lnTo>
                  <a:pt x="157993" y="404539"/>
                </a:lnTo>
                <a:lnTo>
                  <a:pt x="204978" y="409956"/>
                </a:lnTo>
                <a:lnTo>
                  <a:pt x="251962" y="404539"/>
                </a:lnTo>
                <a:lnTo>
                  <a:pt x="295100" y="389113"/>
                </a:lnTo>
                <a:lnTo>
                  <a:pt x="333160" y="364909"/>
                </a:lnTo>
                <a:lnTo>
                  <a:pt x="364909" y="333160"/>
                </a:lnTo>
                <a:lnTo>
                  <a:pt x="389113" y="295100"/>
                </a:lnTo>
                <a:lnTo>
                  <a:pt x="404539" y="251962"/>
                </a:lnTo>
                <a:lnTo>
                  <a:pt x="409956" y="204977"/>
                </a:lnTo>
                <a:lnTo>
                  <a:pt x="404539" y="157993"/>
                </a:lnTo>
                <a:lnTo>
                  <a:pt x="389113" y="114855"/>
                </a:lnTo>
                <a:lnTo>
                  <a:pt x="364909" y="76795"/>
                </a:lnTo>
                <a:lnTo>
                  <a:pt x="333160" y="45046"/>
                </a:lnTo>
                <a:lnTo>
                  <a:pt x="295100" y="20842"/>
                </a:lnTo>
                <a:lnTo>
                  <a:pt x="251962" y="5416"/>
                </a:lnTo>
                <a:lnTo>
                  <a:pt x="204978" y="0"/>
                </a:lnTo>
                <a:close/>
              </a:path>
            </a:pathLst>
          </a:custGeom>
          <a:solidFill>
            <a:srgbClr val="FF0000">
              <a:alpha val="65097"/>
            </a:srgbClr>
          </a:solidFill>
        </p:spPr>
        <p:txBody>
          <a:bodyPr wrap="square" lIns="0" tIns="0" rIns="0" bIns="0" rtlCol="0"/>
          <a:lstStyle/>
          <a:p>
            <a:endParaRPr/>
          </a:p>
        </p:txBody>
      </p:sp>
      <p:sp>
        <p:nvSpPr>
          <p:cNvPr id="59" name="object 18">
            <a:extLst>
              <a:ext uri="{FF2B5EF4-FFF2-40B4-BE49-F238E27FC236}">
                <a16:creationId xmlns="" xmlns:a16="http://schemas.microsoft.com/office/drawing/2014/main" id="{3C43BE15-4B3E-40BD-92C5-480430A4951D}"/>
              </a:ext>
            </a:extLst>
          </p:cNvPr>
          <p:cNvSpPr/>
          <p:nvPr/>
        </p:nvSpPr>
        <p:spPr>
          <a:xfrm>
            <a:off x="2454220" y="3951593"/>
            <a:ext cx="546945" cy="410209"/>
          </a:xfrm>
          <a:custGeom>
            <a:avLst/>
            <a:gdLst/>
            <a:ahLst/>
            <a:cxnLst/>
            <a:rect l="l" t="t" r="r" b="b"/>
            <a:pathLst>
              <a:path w="410210" h="410210">
                <a:moveTo>
                  <a:pt x="0" y="204977"/>
                </a:moveTo>
                <a:lnTo>
                  <a:pt x="5416" y="157993"/>
                </a:lnTo>
                <a:lnTo>
                  <a:pt x="20842" y="114855"/>
                </a:lnTo>
                <a:lnTo>
                  <a:pt x="45046" y="76795"/>
                </a:lnTo>
                <a:lnTo>
                  <a:pt x="76795" y="45046"/>
                </a:lnTo>
                <a:lnTo>
                  <a:pt x="114855" y="20842"/>
                </a:lnTo>
                <a:lnTo>
                  <a:pt x="157993" y="5416"/>
                </a:lnTo>
                <a:lnTo>
                  <a:pt x="204978" y="0"/>
                </a:lnTo>
                <a:lnTo>
                  <a:pt x="251962" y="5416"/>
                </a:lnTo>
                <a:lnTo>
                  <a:pt x="295100" y="20842"/>
                </a:lnTo>
                <a:lnTo>
                  <a:pt x="333160" y="45046"/>
                </a:lnTo>
                <a:lnTo>
                  <a:pt x="364909" y="76795"/>
                </a:lnTo>
                <a:lnTo>
                  <a:pt x="389113" y="114855"/>
                </a:lnTo>
                <a:lnTo>
                  <a:pt x="404539" y="157993"/>
                </a:lnTo>
                <a:lnTo>
                  <a:pt x="409956" y="204977"/>
                </a:lnTo>
                <a:lnTo>
                  <a:pt x="404539" y="251962"/>
                </a:lnTo>
                <a:lnTo>
                  <a:pt x="389113" y="295100"/>
                </a:lnTo>
                <a:lnTo>
                  <a:pt x="364909" y="333160"/>
                </a:lnTo>
                <a:lnTo>
                  <a:pt x="333160" y="364909"/>
                </a:lnTo>
                <a:lnTo>
                  <a:pt x="295100" y="389113"/>
                </a:lnTo>
                <a:lnTo>
                  <a:pt x="251962" y="404539"/>
                </a:lnTo>
                <a:lnTo>
                  <a:pt x="204978" y="409956"/>
                </a:lnTo>
                <a:lnTo>
                  <a:pt x="157993" y="404539"/>
                </a:lnTo>
                <a:lnTo>
                  <a:pt x="114855" y="389113"/>
                </a:lnTo>
                <a:lnTo>
                  <a:pt x="76795" y="364909"/>
                </a:lnTo>
                <a:lnTo>
                  <a:pt x="45046" y="333160"/>
                </a:lnTo>
                <a:lnTo>
                  <a:pt x="20842" y="295100"/>
                </a:lnTo>
                <a:lnTo>
                  <a:pt x="5416" y="251962"/>
                </a:lnTo>
                <a:lnTo>
                  <a:pt x="0" y="204977"/>
                </a:lnTo>
                <a:close/>
              </a:path>
            </a:pathLst>
          </a:custGeom>
          <a:ln w="25908">
            <a:solidFill>
              <a:srgbClr val="344B5E"/>
            </a:solidFill>
          </a:ln>
        </p:spPr>
        <p:txBody>
          <a:bodyPr wrap="square" lIns="0" tIns="0" rIns="0" bIns="0" rtlCol="0"/>
          <a:lstStyle/>
          <a:p>
            <a:endParaRPr/>
          </a:p>
        </p:txBody>
      </p:sp>
    </p:spTree>
    <p:extLst>
      <p:ext uri="{BB962C8B-B14F-4D97-AF65-F5344CB8AC3E}">
        <p14:creationId xmlns:p14="http://schemas.microsoft.com/office/powerpoint/2010/main" val="10408662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810684" y="539752"/>
            <a:ext cx="1066800" cy="613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dirty="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1001184" y="1128185"/>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95867" y="573617"/>
            <a:ext cx="3140029" cy="573616"/>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r>
              <a:rPr kumimoji="0" lang="zh-CN" altLang="en-US" sz="2800" dirty="0"/>
              <a:t>错误率降低剪枝</a:t>
            </a:r>
          </a:p>
        </p:txBody>
      </p:sp>
      <p:sp>
        <p:nvSpPr>
          <p:cNvPr id="11270" name="TextBox 5"/>
          <p:cNvSpPr txBox="1">
            <a:spLocks noChangeArrowheads="1"/>
          </p:cNvSpPr>
          <p:nvPr/>
        </p:nvSpPr>
        <p:spPr bwMode="auto">
          <a:xfrm>
            <a:off x="810684" y="573618"/>
            <a:ext cx="245533" cy="61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dirty="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795867" y="1333962"/>
            <a:ext cx="10727267" cy="352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400" dirty="0">
                <a:solidFill>
                  <a:srgbClr val="000000"/>
                </a:solidFill>
              </a:rPr>
              <a:t>错误率降低</a:t>
            </a:r>
            <a:r>
              <a:rPr lang="zh-CN" altLang="en-US" sz="2400" dirty="0" smtClean="0">
                <a:solidFill>
                  <a:srgbClr val="000000"/>
                </a:solidFill>
              </a:rPr>
              <a:t>剪枝（</a:t>
            </a:r>
            <a:r>
              <a:rPr lang="en-US" altLang="zh-CN" sz="2400" dirty="0">
                <a:solidFill>
                  <a:srgbClr val="000000"/>
                </a:solidFill>
              </a:rPr>
              <a:t> REP </a:t>
            </a:r>
            <a:r>
              <a:rPr lang="zh-CN" altLang="en-US" sz="2400" dirty="0" smtClean="0">
                <a:solidFill>
                  <a:srgbClr val="000000"/>
                </a:solidFill>
              </a:rPr>
              <a:t>）是</a:t>
            </a:r>
            <a:r>
              <a:rPr lang="zh-CN" altLang="en-US" sz="2400" dirty="0">
                <a:solidFill>
                  <a:srgbClr val="000000"/>
                </a:solidFill>
              </a:rPr>
              <a:t>后剪枝策略中最简单的算法</a:t>
            </a:r>
            <a:r>
              <a:rPr lang="zh-CN" altLang="en-US" sz="2400" dirty="0" smtClean="0">
                <a:solidFill>
                  <a:srgbClr val="000000"/>
                </a:solidFill>
              </a:rPr>
              <a:t>之一， </a:t>
            </a:r>
            <a:r>
              <a:rPr lang="zh-CN" altLang="en-US" sz="2400" dirty="0">
                <a:solidFill>
                  <a:srgbClr val="000000"/>
                </a:solidFill>
              </a:rPr>
              <a:t>该算法从叶子结点向上，依次将决策树的所有子树用其样本中最多的类替换，</a:t>
            </a:r>
            <a:r>
              <a:rPr lang="zh-CN" altLang="en-US" sz="2400" dirty="0" smtClean="0">
                <a:solidFill>
                  <a:srgbClr val="000000"/>
                </a:solidFill>
              </a:rPr>
              <a:t>使用一个测试</a:t>
            </a:r>
            <a:r>
              <a:rPr lang="zh-CN" altLang="en-US" sz="2400" dirty="0">
                <a:solidFill>
                  <a:srgbClr val="000000"/>
                </a:solidFill>
              </a:rPr>
              <a:t>集进行测试， 记录下对于决策树的每棵子树剪枝前后的误差数之差，选取误差数减少最少的子树进行剪枝，将其用子样本集中最多的类替换。按此步骤自底向上，遍历决策树的所有子树，当发现没有可替换的子树时，即每棵子树剪枝后的误差数都会增多，则剪枝</a:t>
            </a:r>
            <a:r>
              <a:rPr lang="zh-CN" altLang="en-US" sz="2400" dirty="0" smtClean="0">
                <a:solidFill>
                  <a:srgbClr val="000000"/>
                </a:solidFill>
              </a:rPr>
              <a:t>结束</a:t>
            </a:r>
            <a:endParaRPr lang="en-US" altLang="zh-CN" sz="2400" dirty="0" smtClean="0">
              <a:solidFill>
                <a:srgbClr val="000000"/>
              </a:solidFill>
            </a:endParaRPr>
          </a:p>
          <a:p>
            <a:r>
              <a:rPr lang="en-US" altLang="zh-CN" sz="2400" dirty="0" smtClean="0">
                <a:solidFill>
                  <a:srgbClr val="000000"/>
                </a:solidFill>
              </a:rPr>
              <a:t>REP</a:t>
            </a:r>
            <a:r>
              <a:rPr lang="zh-CN" altLang="en-US" sz="2400" dirty="0">
                <a:solidFill>
                  <a:srgbClr val="000000"/>
                </a:solidFill>
              </a:rPr>
              <a:t>剪枝方法简单、快速，在数据集较大时效果不错，但由于需要比对模型子树替换前后的预测错误率，因此需要从数据集中划分出单独的测试集，故而当数据集较小时，</a:t>
            </a:r>
            <a:r>
              <a:rPr lang="en-US" altLang="zh-CN" sz="2400" dirty="0">
                <a:solidFill>
                  <a:srgbClr val="000000"/>
                </a:solidFill>
              </a:rPr>
              <a:t>REP</a:t>
            </a:r>
            <a:r>
              <a:rPr lang="zh-CN" altLang="en-US" sz="2400" dirty="0">
                <a:solidFill>
                  <a:srgbClr val="000000"/>
                </a:solidFill>
              </a:rPr>
              <a:t>剪枝策略的效果会有所下降</a:t>
            </a:r>
            <a:endParaRPr lang="en-US" altLang="zh-CN" sz="2400" dirty="0">
              <a:solidFill>
                <a:srgbClr val="000000"/>
              </a:solidFill>
            </a:endParaRPr>
          </a:p>
        </p:txBody>
      </p:sp>
    </p:spTree>
    <p:extLst>
      <p:ext uri="{BB962C8B-B14F-4D97-AF65-F5344CB8AC3E}">
        <p14:creationId xmlns:p14="http://schemas.microsoft.com/office/powerpoint/2010/main" val="16108696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13"/>
          <p:cNvCxnSpPr/>
          <p:nvPr/>
        </p:nvCxnSpPr>
        <p:spPr>
          <a:xfrm>
            <a:off x="1001184" y="1128185"/>
            <a:ext cx="10521949"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65238" y="454978"/>
            <a:ext cx="3680339" cy="573616"/>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r>
              <a:rPr lang="zh-CN" altLang="zh-CN" sz="2800" dirty="0"/>
              <a:t>代价复杂度剪枝策略</a:t>
            </a:r>
            <a:endParaRPr kumimoji="0" lang="zh-CN" altLang="en-US" sz="2800" dirty="0"/>
          </a:p>
        </p:txBody>
      </p:sp>
      <p:sp>
        <p:nvSpPr>
          <p:cNvPr id="11270" name="TextBox 5"/>
          <p:cNvSpPr txBox="1">
            <a:spLocks noChangeArrowheads="1"/>
          </p:cNvSpPr>
          <p:nvPr/>
        </p:nvSpPr>
        <p:spPr bwMode="auto">
          <a:xfrm>
            <a:off x="810684" y="573618"/>
            <a:ext cx="245533" cy="61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933450" y="1810368"/>
                <a:ext cx="8794024" cy="3477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2000" dirty="0">
                    <a:solidFill>
                      <a:srgbClr val="000000"/>
                    </a:solidFill>
                  </a:rPr>
                  <a:t>代价复杂度剪枝策略</a:t>
                </a:r>
                <a:r>
                  <a:rPr lang="en-US" altLang="zh-CN" sz="2000" dirty="0" smtClean="0">
                    <a:solidFill>
                      <a:srgbClr val="000000"/>
                    </a:solidFill>
                  </a:rPr>
                  <a:t>(CCP)</a:t>
                </a:r>
                <a:r>
                  <a:rPr lang="zh-CN" altLang="zh-CN" sz="2000" dirty="0" smtClean="0">
                    <a:solidFill>
                      <a:srgbClr val="000000"/>
                    </a:solidFill>
                  </a:rPr>
                  <a:t> 定义</a:t>
                </a:r>
                <a:r>
                  <a:rPr lang="zh-CN" altLang="zh-CN" sz="2000" dirty="0">
                    <a:solidFill>
                      <a:srgbClr val="000000"/>
                    </a:solidFill>
                  </a:rPr>
                  <a:t>了代价与复杂度的概念，代价是指在剪枝过程中因为子树被替换而增加的错分样本，复杂度表示剪枝后减少的叶结点</a:t>
                </a:r>
                <a:r>
                  <a:rPr lang="zh-CN" altLang="zh-CN" sz="2000" dirty="0" smtClean="0">
                    <a:solidFill>
                      <a:srgbClr val="000000"/>
                    </a:solidFill>
                  </a:rPr>
                  <a:t>数</a:t>
                </a:r>
                <a:endParaRPr lang="zh-CN" altLang="zh-CN" sz="2000" dirty="0">
                  <a:solidFill>
                    <a:srgbClr val="000000"/>
                  </a:solidFill>
                </a:endParaRPr>
              </a:p>
              <a:p>
                <a:r>
                  <a:rPr lang="en-US" altLang="zh-CN" sz="2000" dirty="0">
                    <a:solidFill>
                      <a:srgbClr val="000000"/>
                    </a:solidFill>
                  </a:rPr>
                  <a:t>CCP</a:t>
                </a:r>
                <a:r>
                  <a:rPr lang="zh-CN" altLang="zh-CN" sz="2000" dirty="0">
                    <a:solidFill>
                      <a:srgbClr val="000000"/>
                    </a:solidFill>
                  </a:rPr>
                  <a:t>算法使用</a:t>
                </a:r>
                <a14:m>
                  <m:oMath xmlns:m="http://schemas.openxmlformats.org/officeDocument/2006/math">
                    <m:r>
                      <m:rPr>
                        <m:sty m:val="p"/>
                      </m:rPr>
                      <a:rPr lang="en-US" altLang="zh-CN" sz="2000">
                        <a:solidFill>
                          <a:srgbClr val="000000"/>
                        </a:solidFill>
                        <a:latin typeface="Cambria Math" panose="02040503050406030204" pitchFamily="18" charset="0"/>
                      </a:rPr>
                      <m:t>α</m:t>
                    </m:r>
                  </m:oMath>
                </a14:m>
                <a:r>
                  <a:rPr lang="zh-CN" altLang="zh-CN" sz="2000" dirty="0">
                    <a:solidFill>
                      <a:srgbClr val="000000"/>
                    </a:solidFill>
                  </a:rPr>
                  <a:t>作为衡量代价与复杂度之间关系的值，其计算公式</a:t>
                </a:r>
                <a:r>
                  <a:rPr lang="zh-CN" altLang="zh-CN" sz="2000" dirty="0" smtClean="0">
                    <a:solidFill>
                      <a:srgbClr val="000000"/>
                    </a:solidFill>
                  </a:rPr>
                  <a:t>如下</a:t>
                </a:r>
                <a:endParaRPr lang="en-US" altLang="zh-CN" sz="2000" dirty="0" smtClean="0">
                  <a:solidFill>
                    <a:srgbClr val="000000"/>
                  </a:solidFill>
                </a:endParaRPr>
              </a:p>
              <a:p>
                <a:endParaRPr lang="en-US" altLang="zh-CN" sz="2000" dirty="0">
                  <a:solidFill>
                    <a:srgbClr val="000000"/>
                  </a:solidFill>
                </a:endParaRPr>
              </a:p>
              <a:p>
                <a:endParaRPr lang="en-US" altLang="zh-CN" sz="2000" dirty="0" smtClean="0">
                  <a:solidFill>
                    <a:srgbClr val="000000"/>
                  </a:solidFill>
                </a:endParaRPr>
              </a:p>
              <a:p>
                <a:endParaRPr lang="en-US" altLang="zh-CN" sz="2000" dirty="0">
                  <a:solidFill>
                    <a:srgbClr val="000000"/>
                  </a:solidFill>
                </a:endParaRPr>
              </a:p>
              <a:p>
                <a:r>
                  <a:rPr lang="en-US" altLang="zh-CN" sz="2000" dirty="0">
                    <a:solidFill>
                      <a:srgbClr val="000000"/>
                    </a:solidFill>
                  </a:rPr>
                  <a:t>CCP</a:t>
                </a:r>
                <a:r>
                  <a:rPr lang="zh-CN" altLang="zh-CN" sz="2000" dirty="0">
                    <a:solidFill>
                      <a:srgbClr val="000000"/>
                    </a:solidFill>
                  </a:rPr>
                  <a:t>的具体方法为，计算决策树</a:t>
                </a:r>
                <a14:m>
                  <m:oMath xmlns:m="http://schemas.openxmlformats.org/officeDocument/2006/math">
                    <m:r>
                      <m:rPr>
                        <m:sty m:val="p"/>
                      </m:rPr>
                      <a:rPr lang="en-US" altLang="zh-CN" sz="2000">
                        <a:solidFill>
                          <a:srgbClr val="000000"/>
                        </a:solidFill>
                        <a:latin typeface="Cambria Math" panose="02040503050406030204" pitchFamily="18" charset="0"/>
                      </a:rPr>
                      <m:t>T</m:t>
                    </m:r>
                  </m:oMath>
                </a14:m>
                <a:r>
                  <a:rPr lang="zh-CN" altLang="zh-CN" sz="2000" dirty="0">
                    <a:solidFill>
                      <a:srgbClr val="000000"/>
                    </a:solidFill>
                  </a:rPr>
                  <a:t>的每个非叶子结点的</a:t>
                </a:r>
                <a14:m>
                  <m:oMath xmlns:m="http://schemas.openxmlformats.org/officeDocument/2006/math">
                    <m:r>
                      <m:rPr>
                        <m:sty m:val="p"/>
                      </m:rPr>
                      <a:rPr lang="en-US" altLang="zh-CN" sz="2000">
                        <a:solidFill>
                          <a:srgbClr val="000000"/>
                        </a:solidFill>
                        <a:latin typeface="Cambria Math" panose="02040503050406030204" pitchFamily="18" charset="0"/>
                      </a:rPr>
                      <m:t>α</m:t>
                    </m:r>
                  </m:oMath>
                </a14:m>
                <a:r>
                  <a:rPr lang="zh-CN" altLang="zh-CN" sz="2000" dirty="0">
                    <a:solidFill>
                      <a:srgbClr val="000000"/>
                    </a:solidFill>
                  </a:rPr>
                  <a:t>值，每次计算之后剪掉具有最小</a:t>
                </a:r>
                <a14:m>
                  <m:oMath xmlns:m="http://schemas.openxmlformats.org/officeDocument/2006/math">
                    <m:r>
                      <m:rPr>
                        <m:sty m:val="p"/>
                      </m:rPr>
                      <a:rPr lang="en-US" altLang="zh-CN" sz="2000">
                        <a:solidFill>
                          <a:srgbClr val="000000"/>
                        </a:solidFill>
                        <a:latin typeface="Cambria Math" panose="02040503050406030204" pitchFamily="18" charset="0"/>
                      </a:rPr>
                      <m:t>α</m:t>
                    </m:r>
                  </m:oMath>
                </a14:m>
                <a:r>
                  <a:rPr lang="zh-CN" altLang="zh-CN" sz="2000" dirty="0">
                    <a:solidFill>
                      <a:srgbClr val="000000"/>
                    </a:solidFill>
                  </a:rPr>
                  <a:t>值的子树，循环此过程直至只剩下根结点，进行</a:t>
                </a:r>
                <a14:m>
                  <m:oMath xmlns:m="http://schemas.openxmlformats.org/officeDocument/2006/math">
                    <m:r>
                      <a:rPr lang="en-US" altLang="zh-CN" sz="2000">
                        <a:solidFill>
                          <a:srgbClr val="000000"/>
                        </a:solidFill>
                        <a:latin typeface="Cambria Math" panose="02040503050406030204" pitchFamily="18" charset="0"/>
                      </a:rPr>
                      <m:t>𝑛</m:t>
                    </m:r>
                  </m:oMath>
                </a14:m>
                <a:r>
                  <a:rPr lang="zh-CN" altLang="zh-CN" sz="2000" dirty="0">
                    <a:solidFill>
                      <a:srgbClr val="000000"/>
                    </a:solidFill>
                  </a:rPr>
                  <a:t>次剪枝，生成</a:t>
                </a:r>
                <a14:m>
                  <m:oMath xmlns:m="http://schemas.openxmlformats.org/officeDocument/2006/math">
                    <m:r>
                      <a:rPr lang="en-US" altLang="zh-CN" sz="2000">
                        <a:solidFill>
                          <a:srgbClr val="000000"/>
                        </a:solidFill>
                        <a:latin typeface="Cambria Math" panose="02040503050406030204" pitchFamily="18" charset="0"/>
                      </a:rPr>
                      <m:t>𝑛</m:t>
                    </m:r>
                  </m:oMath>
                </a14:m>
                <a:r>
                  <a:rPr lang="zh-CN" altLang="zh-CN" sz="2000" dirty="0">
                    <a:solidFill>
                      <a:srgbClr val="000000"/>
                    </a:solidFill>
                  </a:rPr>
                  <a:t>个决策树，从这</a:t>
                </a:r>
                <a14:m>
                  <m:oMath xmlns:m="http://schemas.openxmlformats.org/officeDocument/2006/math">
                    <m:r>
                      <a:rPr lang="en-US" altLang="zh-CN" sz="2000">
                        <a:solidFill>
                          <a:srgbClr val="000000"/>
                        </a:solidFill>
                        <a:latin typeface="Cambria Math" panose="02040503050406030204" pitchFamily="18" charset="0"/>
                      </a:rPr>
                      <m:t>𝑛</m:t>
                    </m:r>
                  </m:oMath>
                </a14:m>
                <a:r>
                  <a:rPr lang="zh-CN" altLang="zh-CN" sz="2000" dirty="0">
                    <a:solidFill>
                      <a:srgbClr val="000000"/>
                    </a:solidFill>
                  </a:rPr>
                  <a:t>个决策树中根据真实误差估计选择最佳决策树</a:t>
                </a:r>
                <a:endParaRPr lang="en-US" altLang="zh-CN" sz="20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933450" y="1810368"/>
                <a:ext cx="8794024" cy="3477875"/>
              </a:xfrm>
              <a:prstGeom prst="rect">
                <a:avLst/>
              </a:prstGeom>
              <a:blipFill>
                <a:blip r:embed="rId2"/>
                <a:stretch>
                  <a:fillRect l="-624" t="-1579" r="-554" b="-1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3733067" y="3365300"/>
                <a:ext cx="1939121" cy="6751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α</m:t>
                      </m:r>
                      <m:r>
                        <a:rPr lang="zh-CN" altLang="en-US" i="0">
                          <a:latin typeface="Cambria Math" panose="02040503050406030204" pitchFamily="18" charset="0"/>
                        </a:rPr>
                        <m:t>=</m:t>
                      </m:r>
                      <m:f>
                        <m:fPr>
                          <m:ctrlPr>
                            <a:rPr lang="zh-CN" altLang="en-US" i="1">
                              <a:latin typeface="Cambria Math"/>
                            </a:rPr>
                          </m:ctrlPr>
                        </m:fPr>
                        <m:num>
                          <m:d>
                            <m:dPr>
                              <m:begChr m:val=""/>
                              <m:ctrlPr>
                                <a:rPr lang="zh-CN" altLang="en-US" i="1">
                                  <a:latin typeface="Cambria Math"/>
                                </a:rPr>
                              </m:ctrlPr>
                            </m:dPr>
                            <m:e>
                              <m:r>
                                <a:rPr lang="zh-CN" altLang="en-US" i="1">
                                  <a:latin typeface="Cambria Math" panose="02040503050406030204" pitchFamily="18" charset="0"/>
                                </a:rPr>
                                <m:t>𝑅</m:t>
                              </m:r>
                              <m:d>
                                <m:dPr>
                                  <m:ctrlPr>
                                    <a:rPr lang="zh-CN" altLang="en-US" i="1">
                                      <a:latin typeface="Cambria Math"/>
                                    </a:rPr>
                                  </m:ctrlPr>
                                </m:dPr>
                                <m:e>
                                  <m:r>
                                    <a:rPr lang="zh-CN" altLang="en-US" i="1">
                                      <a:latin typeface="Cambria Math" panose="02040503050406030204" pitchFamily="18" charset="0"/>
                                    </a:rPr>
                                    <m:t>𝑡</m:t>
                                  </m:r>
                                </m:e>
                              </m:d>
                              <m:r>
                                <a:rPr lang="zh-CN" altLang="en-US" i="0">
                                  <a:latin typeface="Cambria Math" panose="02040503050406030204" pitchFamily="18" charset="0"/>
                                </a:rPr>
                                <m:t>−</m:t>
                              </m:r>
                              <m:r>
                                <a:rPr lang="zh-CN" altLang="en-US" i="1">
                                  <a:latin typeface="Cambria Math" panose="02040503050406030204" pitchFamily="18" charset="0"/>
                                </a:rPr>
                                <m:t>𝑅</m:t>
                              </m:r>
                              <m:r>
                                <a:rPr lang="zh-CN" altLang="en-US" i="0">
                                  <a:latin typeface="Cambria Math" panose="02040503050406030204" pitchFamily="18" charset="0"/>
                                </a:rPr>
                                <m:t>(</m:t>
                              </m:r>
                              <m:sSub>
                                <m:sSubPr>
                                  <m:ctrlPr>
                                    <a:rPr lang="zh-CN" altLang="en-US" i="1">
                                      <a:latin typeface="Cambria Math"/>
                                    </a:rPr>
                                  </m:ctrlPr>
                                </m:sSubPr>
                                <m:e>
                                  <m:r>
                                    <m:rPr>
                                      <m:sty m:val="p"/>
                                    </m:rPr>
                                    <a:rPr lang="zh-CN" altLang="en-US" i="0">
                                      <a:latin typeface="Cambria Math" panose="02040503050406030204" pitchFamily="18" charset="0"/>
                                    </a:rPr>
                                    <m:t>T</m:t>
                                  </m:r>
                                </m:e>
                                <m:sub>
                                  <m:r>
                                    <a:rPr lang="zh-CN" altLang="en-US" i="1">
                                      <a:latin typeface="Cambria Math" panose="02040503050406030204" pitchFamily="18" charset="0"/>
                                    </a:rPr>
                                    <m:t>𝑡</m:t>
                                  </m:r>
                                </m:sub>
                              </m:sSub>
                            </m:e>
                          </m:d>
                        </m:num>
                        <m:den>
                          <m:d>
                            <m:dPr>
                              <m:begChr m:val="|"/>
                              <m:endChr m:val="|"/>
                              <m:ctrlPr>
                                <a:rPr lang="zh-CN" altLang="en-US" i="1">
                                  <a:latin typeface="Cambria Math"/>
                                </a:rPr>
                              </m:ctrlPr>
                            </m:dPr>
                            <m:e>
                              <m:sSub>
                                <m:sSubPr>
                                  <m:ctrlPr>
                                    <a:rPr lang="zh-CN" altLang="en-US" i="1">
                                      <a:latin typeface="Cambria Math"/>
                                    </a:rPr>
                                  </m:ctrlPr>
                                </m:sSubPr>
                                <m:e>
                                  <m:r>
                                    <a:rPr lang="zh-CN" altLang="en-US" i="1">
                                      <a:latin typeface="Cambria Math" panose="02040503050406030204" pitchFamily="18" charset="0"/>
                                    </a:rPr>
                                    <m:t>𝑁</m:t>
                                  </m:r>
                                </m:e>
                                <m:sub>
                                  <m:r>
                                    <a:rPr lang="zh-CN" altLang="en-US" i="0">
                                      <a:latin typeface="Cambria Math" panose="02040503050406030204" pitchFamily="18" charset="0"/>
                                    </a:rPr>
                                    <m:t>1</m:t>
                                  </m:r>
                                </m:sub>
                              </m:sSub>
                            </m:e>
                          </m:d>
                          <m:r>
                            <a:rPr lang="zh-CN" altLang="en-US" i="0">
                              <a:latin typeface="Cambria Math" panose="02040503050406030204" pitchFamily="18" charset="0"/>
                            </a:rPr>
                            <m:t>−1</m:t>
                          </m:r>
                        </m:den>
                      </m:f>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3733067" y="3365300"/>
                <a:ext cx="1939121" cy="67518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61660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954532"/>
            <a:ext cx="5519936" cy="3662679"/>
          </a:xfrm>
          <a:custGeom>
            <a:avLst/>
            <a:gdLst/>
            <a:ahLst/>
            <a:cxnLst/>
            <a:rect l="l" t="t" r="r" b="b"/>
            <a:pathLst>
              <a:path w="4876800" h="3662679">
                <a:moveTo>
                  <a:pt x="0" y="3662172"/>
                </a:moveTo>
                <a:lnTo>
                  <a:pt x="4876800" y="3662172"/>
                </a:lnTo>
                <a:lnTo>
                  <a:pt x="4876800" y="0"/>
                </a:lnTo>
                <a:lnTo>
                  <a:pt x="0" y="0"/>
                </a:lnTo>
                <a:lnTo>
                  <a:pt x="0" y="3662172"/>
                </a:lnTo>
                <a:close/>
              </a:path>
            </a:pathLst>
          </a:custGeom>
          <a:solidFill>
            <a:srgbClr val="E0EBEB"/>
          </a:solidFill>
        </p:spPr>
        <p:txBody>
          <a:bodyPr wrap="square" lIns="0" tIns="0" rIns="0" bIns="0" rtlCol="0"/>
          <a:lstStyle/>
          <a:p>
            <a:endParaRPr/>
          </a:p>
        </p:txBody>
      </p:sp>
      <p:sp>
        <p:nvSpPr>
          <p:cNvPr id="3" name="object 3"/>
          <p:cNvSpPr txBox="1"/>
          <p:nvPr/>
        </p:nvSpPr>
        <p:spPr>
          <a:xfrm>
            <a:off x="5694003" y="1822233"/>
            <a:ext cx="6258647" cy="1490152"/>
          </a:xfrm>
          <a:prstGeom prst="rect">
            <a:avLst/>
          </a:prstGeom>
        </p:spPr>
        <p:txBody>
          <a:bodyPr vert="horz" wrap="square" lIns="0" tIns="12700" rIns="0" bIns="0" rtlCol="0">
            <a:spAutoFit/>
          </a:bodyPr>
          <a:lstStyle/>
          <a:p>
            <a:pPr marL="299085" indent="-286385">
              <a:spcBef>
                <a:spcPts val="100"/>
              </a:spcBef>
              <a:buFont typeface="Wingdings"/>
              <a:buChar char=""/>
              <a:tabLst>
                <a:tab pos="299085" algn="l"/>
                <a:tab pos="299720" algn="l"/>
              </a:tabLst>
            </a:pPr>
            <a:r>
              <a:rPr lang="zh-CN" altLang="en-US" sz="2400" b="1" dirty="0">
                <a:solidFill>
                  <a:srgbClr val="84ADAF"/>
                </a:solidFill>
                <a:latin typeface="Trebuchet MS"/>
              </a:rPr>
              <a:t>一般情形下，后剪枝决策树的欠拟合风险很小，泛化性能往往优于预剪枝决策树。但后剪枝训练时间比未剪枝和预剪枝决策树都要大得多。</a:t>
            </a:r>
            <a:endParaRPr lang="en-US" altLang="zh-CN" sz="2400" b="1" dirty="0">
              <a:solidFill>
                <a:srgbClr val="84ADAF"/>
              </a:solidFill>
              <a:latin typeface="Trebuchet MS"/>
            </a:endParaRPr>
          </a:p>
        </p:txBody>
      </p:sp>
      <p:sp>
        <p:nvSpPr>
          <p:cNvPr id="33" name="标题 32">
            <a:extLst>
              <a:ext uri="{FF2B5EF4-FFF2-40B4-BE49-F238E27FC236}">
                <a16:creationId xmlns="" xmlns:a16="http://schemas.microsoft.com/office/drawing/2014/main" id="{971ABC35-DC13-4682-B552-1C262B943F9B}"/>
              </a:ext>
            </a:extLst>
          </p:cNvPr>
          <p:cNvSpPr>
            <a:spLocks noGrp="1"/>
          </p:cNvSpPr>
          <p:nvPr>
            <p:ph type="title"/>
          </p:nvPr>
        </p:nvSpPr>
        <p:spPr>
          <a:xfrm>
            <a:off x="609600" y="274638"/>
            <a:ext cx="10972800" cy="1143000"/>
          </a:xfrm>
        </p:spPr>
        <p:txBody>
          <a:bodyPr/>
          <a:lstStyle/>
          <a:p>
            <a:r>
              <a:rPr lang="zh-CN" altLang="en-US" dirty="0"/>
              <a:t>预剪枝 </a:t>
            </a:r>
            <a:r>
              <a:rPr lang="en-US" altLang="zh-CN" dirty="0"/>
              <a:t>vs. </a:t>
            </a:r>
            <a:r>
              <a:rPr lang="zh-CN" altLang="en-US" dirty="0"/>
              <a:t>后剪枝</a:t>
            </a:r>
          </a:p>
        </p:txBody>
      </p:sp>
      <p:sp>
        <p:nvSpPr>
          <p:cNvPr id="25" name="object 5">
            <a:extLst>
              <a:ext uri="{FF2B5EF4-FFF2-40B4-BE49-F238E27FC236}">
                <a16:creationId xmlns="" xmlns:a16="http://schemas.microsoft.com/office/drawing/2014/main" id="{64F124CB-0D55-4CE6-8A0B-CB35AFF92FCB}"/>
              </a:ext>
            </a:extLst>
          </p:cNvPr>
          <p:cNvSpPr/>
          <p:nvPr/>
        </p:nvSpPr>
        <p:spPr>
          <a:xfrm>
            <a:off x="1525593" y="2676513"/>
            <a:ext cx="892387" cy="556260"/>
          </a:xfrm>
          <a:custGeom>
            <a:avLst/>
            <a:gdLst/>
            <a:ahLst/>
            <a:cxnLst/>
            <a:rect l="l" t="t" r="r" b="b"/>
            <a:pathLst>
              <a:path w="669289" h="556260">
                <a:moveTo>
                  <a:pt x="51943" y="438912"/>
                </a:moveTo>
                <a:lnTo>
                  <a:pt x="0" y="555751"/>
                </a:lnTo>
                <a:lnTo>
                  <a:pt x="124587" y="527176"/>
                </a:lnTo>
                <a:lnTo>
                  <a:pt x="110371" y="509905"/>
                </a:lnTo>
                <a:lnTo>
                  <a:pt x="85597" y="509905"/>
                </a:lnTo>
                <a:lnTo>
                  <a:pt x="61468" y="480441"/>
                </a:lnTo>
                <a:lnTo>
                  <a:pt x="76161" y="468338"/>
                </a:lnTo>
                <a:lnTo>
                  <a:pt x="51943" y="438912"/>
                </a:lnTo>
                <a:close/>
              </a:path>
              <a:path w="669289" h="556260">
                <a:moveTo>
                  <a:pt x="76161" y="468338"/>
                </a:moveTo>
                <a:lnTo>
                  <a:pt x="61468" y="480441"/>
                </a:lnTo>
                <a:lnTo>
                  <a:pt x="85597" y="509905"/>
                </a:lnTo>
                <a:lnTo>
                  <a:pt x="100362" y="497743"/>
                </a:lnTo>
                <a:lnTo>
                  <a:pt x="76161" y="468338"/>
                </a:lnTo>
                <a:close/>
              </a:path>
              <a:path w="669289" h="556260">
                <a:moveTo>
                  <a:pt x="100362" y="497743"/>
                </a:moveTo>
                <a:lnTo>
                  <a:pt x="85597" y="509905"/>
                </a:lnTo>
                <a:lnTo>
                  <a:pt x="110371" y="509905"/>
                </a:lnTo>
                <a:lnTo>
                  <a:pt x="100362" y="497743"/>
                </a:lnTo>
                <a:close/>
              </a:path>
              <a:path w="669289" h="556260">
                <a:moveTo>
                  <a:pt x="644779" y="0"/>
                </a:moveTo>
                <a:lnTo>
                  <a:pt x="76161" y="468338"/>
                </a:lnTo>
                <a:lnTo>
                  <a:pt x="100362" y="497743"/>
                </a:lnTo>
                <a:lnTo>
                  <a:pt x="668909" y="29463"/>
                </a:lnTo>
                <a:lnTo>
                  <a:pt x="644779" y="0"/>
                </a:lnTo>
                <a:close/>
              </a:path>
            </a:pathLst>
          </a:custGeom>
          <a:solidFill>
            <a:srgbClr val="344B5E"/>
          </a:solidFill>
        </p:spPr>
        <p:txBody>
          <a:bodyPr wrap="square" lIns="0" tIns="0" rIns="0" bIns="0" rtlCol="0"/>
          <a:lstStyle/>
          <a:p>
            <a:endParaRPr/>
          </a:p>
        </p:txBody>
      </p:sp>
      <p:sp>
        <p:nvSpPr>
          <p:cNvPr id="26" name="object 6">
            <a:extLst>
              <a:ext uri="{FF2B5EF4-FFF2-40B4-BE49-F238E27FC236}">
                <a16:creationId xmlns="" xmlns:a16="http://schemas.microsoft.com/office/drawing/2014/main" id="{B9F0682F-EAC1-45D3-AB5E-5FF8EE294089}"/>
              </a:ext>
            </a:extLst>
          </p:cNvPr>
          <p:cNvSpPr/>
          <p:nvPr/>
        </p:nvSpPr>
        <p:spPr>
          <a:xfrm>
            <a:off x="2385130" y="2676513"/>
            <a:ext cx="890693" cy="556260"/>
          </a:xfrm>
          <a:custGeom>
            <a:avLst/>
            <a:gdLst/>
            <a:ahLst/>
            <a:cxnLst/>
            <a:rect l="l" t="t" r="r" b="b"/>
            <a:pathLst>
              <a:path w="668019" h="556260">
                <a:moveTo>
                  <a:pt x="567207" y="497639"/>
                </a:moveTo>
                <a:lnTo>
                  <a:pt x="542925" y="527050"/>
                </a:lnTo>
                <a:lnTo>
                  <a:pt x="667512" y="555751"/>
                </a:lnTo>
                <a:lnTo>
                  <a:pt x="647123" y="509778"/>
                </a:lnTo>
                <a:lnTo>
                  <a:pt x="581913" y="509778"/>
                </a:lnTo>
                <a:lnTo>
                  <a:pt x="567207" y="497639"/>
                </a:lnTo>
                <a:close/>
              </a:path>
              <a:path w="668019" h="556260">
                <a:moveTo>
                  <a:pt x="591445" y="468283"/>
                </a:moveTo>
                <a:lnTo>
                  <a:pt x="567207" y="497639"/>
                </a:lnTo>
                <a:lnTo>
                  <a:pt x="581913" y="509778"/>
                </a:lnTo>
                <a:lnTo>
                  <a:pt x="606170" y="480441"/>
                </a:lnTo>
                <a:lnTo>
                  <a:pt x="591445" y="468283"/>
                </a:lnTo>
                <a:close/>
              </a:path>
              <a:path w="668019" h="556260">
                <a:moveTo>
                  <a:pt x="615695" y="438912"/>
                </a:moveTo>
                <a:lnTo>
                  <a:pt x="591445" y="468283"/>
                </a:lnTo>
                <a:lnTo>
                  <a:pt x="606170" y="480441"/>
                </a:lnTo>
                <a:lnTo>
                  <a:pt x="581913" y="509778"/>
                </a:lnTo>
                <a:lnTo>
                  <a:pt x="647123" y="509778"/>
                </a:lnTo>
                <a:lnTo>
                  <a:pt x="615695" y="438912"/>
                </a:lnTo>
                <a:close/>
              </a:path>
              <a:path w="668019" h="556260">
                <a:moveTo>
                  <a:pt x="24256" y="0"/>
                </a:moveTo>
                <a:lnTo>
                  <a:pt x="0" y="29463"/>
                </a:lnTo>
                <a:lnTo>
                  <a:pt x="567207" y="497639"/>
                </a:lnTo>
                <a:lnTo>
                  <a:pt x="591445" y="468283"/>
                </a:lnTo>
                <a:lnTo>
                  <a:pt x="24256" y="0"/>
                </a:lnTo>
                <a:close/>
              </a:path>
            </a:pathLst>
          </a:custGeom>
          <a:solidFill>
            <a:srgbClr val="344B5E"/>
          </a:solidFill>
        </p:spPr>
        <p:txBody>
          <a:bodyPr wrap="square" lIns="0" tIns="0" rIns="0" bIns="0" rtlCol="0"/>
          <a:lstStyle/>
          <a:p>
            <a:endParaRPr/>
          </a:p>
        </p:txBody>
      </p:sp>
      <p:sp>
        <p:nvSpPr>
          <p:cNvPr id="27" name="object 7">
            <a:extLst>
              <a:ext uri="{FF2B5EF4-FFF2-40B4-BE49-F238E27FC236}">
                <a16:creationId xmlns="" xmlns:a16="http://schemas.microsoft.com/office/drawing/2014/main" id="{137F4CC6-514C-43A8-8D1E-5C996256FE7B}"/>
              </a:ext>
            </a:extLst>
          </p:cNvPr>
          <p:cNvSpPr/>
          <p:nvPr/>
        </p:nvSpPr>
        <p:spPr>
          <a:xfrm>
            <a:off x="2127069" y="2488554"/>
            <a:ext cx="546945" cy="410209"/>
          </a:xfrm>
          <a:custGeom>
            <a:avLst/>
            <a:gdLst/>
            <a:ahLst/>
            <a:cxnLst/>
            <a:rect l="l" t="t" r="r" b="b"/>
            <a:pathLst>
              <a:path w="410210" h="410210">
                <a:moveTo>
                  <a:pt x="204978" y="0"/>
                </a:moveTo>
                <a:lnTo>
                  <a:pt x="157993" y="5416"/>
                </a:lnTo>
                <a:lnTo>
                  <a:pt x="114855" y="20842"/>
                </a:lnTo>
                <a:lnTo>
                  <a:pt x="76795" y="45046"/>
                </a:lnTo>
                <a:lnTo>
                  <a:pt x="45046" y="76795"/>
                </a:lnTo>
                <a:lnTo>
                  <a:pt x="20842" y="114855"/>
                </a:lnTo>
                <a:lnTo>
                  <a:pt x="5416" y="157993"/>
                </a:lnTo>
                <a:lnTo>
                  <a:pt x="0" y="204977"/>
                </a:lnTo>
                <a:lnTo>
                  <a:pt x="5416" y="251962"/>
                </a:lnTo>
                <a:lnTo>
                  <a:pt x="20842" y="295100"/>
                </a:lnTo>
                <a:lnTo>
                  <a:pt x="45046" y="333160"/>
                </a:lnTo>
                <a:lnTo>
                  <a:pt x="76795" y="364909"/>
                </a:lnTo>
                <a:lnTo>
                  <a:pt x="114855" y="389113"/>
                </a:lnTo>
                <a:lnTo>
                  <a:pt x="157993" y="404539"/>
                </a:lnTo>
                <a:lnTo>
                  <a:pt x="204978" y="409956"/>
                </a:lnTo>
                <a:lnTo>
                  <a:pt x="251962" y="404539"/>
                </a:lnTo>
                <a:lnTo>
                  <a:pt x="295100" y="389113"/>
                </a:lnTo>
                <a:lnTo>
                  <a:pt x="333160" y="364909"/>
                </a:lnTo>
                <a:lnTo>
                  <a:pt x="364909" y="333160"/>
                </a:lnTo>
                <a:lnTo>
                  <a:pt x="389113" y="295100"/>
                </a:lnTo>
                <a:lnTo>
                  <a:pt x="404539" y="251962"/>
                </a:lnTo>
                <a:lnTo>
                  <a:pt x="409956" y="204977"/>
                </a:lnTo>
                <a:lnTo>
                  <a:pt x="404539" y="157993"/>
                </a:lnTo>
                <a:lnTo>
                  <a:pt x="389113" y="114855"/>
                </a:lnTo>
                <a:lnTo>
                  <a:pt x="364909" y="76795"/>
                </a:lnTo>
                <a:lnTo>
                  <a:pt x="333160" y="45046"/>
                </a:lnTo>
                <a:lnTo>
                  <a:pt x="295100" y="20842"/>
                </a:lnTo>
                <a:lnTo>
                  <a:pt x="251962" y="5416"/>
                </a:lnTo>
                <a:lnTo>
                  <a:pt x="204978" y="0"/>
                </a:lnTo>
                <a:close/>
              </a:path>
            </a:pathLst>
          </a:custGeom>
          <a:solidFill>
            <a:srgbClr val="8B8B8B"/>
          </a:solidFill>
        </p:spPr>
        <p:txBody>
          <a:bodyPr wrap="square" lIns="0" tIns="0" rIns="0" bIns="0" rtlCol="0"/>
          <a:lstStyle/>
          <a:p>
            <a:endParaRPr/>
          </a:p>
        </p:txBody>
      </p:sp>
      <p:sp>
        <p:nvSpPr>
          <p:cNvPr id="28" name="object 8">
            <a:extLst>
              <a:ext uri="{FF2B5EF4-FFF2-40B4-BE49-F238E27FC236}">
                <a16:creationId xmlns="" xmlns:a16="http://schemas.microsoft.com/office/drawing/2014/main" id="{E8E51D7B-F843-4D69-8C43-F759F51708C3}"/>
              </a:ext>
            </a:extLst>
          </p:cNvPr>
          <p:cNvSpPr/>
          <p:nvPr/>
        </p:nvSpPr>
        <p:spPr>
          <a:xfrm>
            <a:off x="2127069" y="2488554"/>
            <a:ext cx="546945" cy="410209"/>
          </a:xfrm>
          <a:custGeom>
            <a:avLst/>
            <a:gdLst/>
            <a:ahLst/>
            <a:cxnLst/>
            <a:rect l="l" t="t" r="r" b="b"/>
            <a:pathLst>
              <a:path w="410210" h="410210">
                <a:moveTo>
                  <a:pt x="0" y="204977"/>
                </a:moveTo>
                <a:lnTo>
                  <a:pt x="5416" y="157993"/>
                </a:lnTo>
                <a:lnTo>
                  <a:pt x="20842" y="114855"/>
                </a:lnTo>
                <a:lnTo>
                  <a:pt x="45046" y="76795"/>
                </a:lnTo>
                <a:lnTo>
                  <a:pt x="76795" y="45046"/>
                </a:lnTo>
                <a:lnTo>
                  <a:pt x="114855" y="20842"/>
                </a:lnTo>
                <a:lnTo>
                  <a:pt x="157993" y="5416"/>
                </a:lnTo>
                <a:lnTo>
                  <a:pt x="204978" y="0"/>
                </a:lnTo>
                <a:lnTo>
                  <a:pt x="251962" y="5416"/>
                </a:lnTo>
                <a:lnTo>
                  <a:pt x="295100" y="20842"/>
                </a:lnTo>
                <a:lnTo>
                  <a:pt x="333160" y="45046"/>
                </a:lnTo>
                <a:lnTo>
                  <a:pt x="364909" y="76795"/>
                </a:lnTo>
                <a:lnTo>
                  <a:pt x="389113" y="114855"/>
                </a:lnTo>
                <a:lnTo>
                  <a:pt x="404539" y="157993"/>
                </a:lnTo>
                <a:lnTo>
                  <a:pt x="409956" y="204977"/>
                </a:lnTo>
                <a:lnTo>
                  <a:pt x="404539" y="251962"/>
                </a:lnTo>
                <a:lnTo>
                  <a:pt x="389113" y="295100"/>
                </a:lnTo>
                <a:lnTo>
                  <a:pt x="364909" y="333160"/>
                </a:lnTo>
                <a:lnTo>
                  <a:pt x="333160" y="364909"/>
                </a:lnTo>
                <a:lnTo>
                  <a:pt x="295100" y="389113"/>
                </a:lnTo>
                <a:lnTo>
                  <a:pt x="251962" y="404539"/>
                </a:lnTo>
                <a:lnTo>
                  <a:pt x="204978" y="409956"/>
                </a:lnTo>
                <a:lnTo>
                  <a:pt x="157993" y="404539"/>
                </a:lnTo>
                <a:lnTo>
                  <a:pt x="114855" y="389113"/>
                </a:lnTo>
                <a:lnTo>
                  <a:pt x="76795" y="364909"/>
                </a:lnTo>
                <a:lnTo>
                  <a:pt x="45046" y="333160"/>
                </a:lnTo>
                <a:lnTo>
                  <a:pt x="20842" y="295100"/>
                </a:lnTo>
                <a:lnTo>
                  <a:pt x="5416" y="251962"/>
                </a:lnTo>
                <a:lnTo>
                  <a:pt x="0" y="204977"/>
                </a:lnTo>
                <a:close/>
              </a:path>
            </a:pathLst>
          </a:custGeom>
          <a:ln w="25908">
            <a:solidFill>
              <a:srgbClr val="344B5E"/>
            </a:solidFill>
          </a:ln>
        </p:spPr>
        <p:txBody>
          <a:bodyPr wrap="square" lIns="0" tIns="0" rIns="0" bIns="0" rtlCol="0"/>
          <a:lstStyle/>
          <a:p>
            <a:endParaRPr/>
          </a:p>
        </p:txBody>
      </p:sp>
      <p:sp>
        <p:nvSpPr>
          <p:cNvPr id="29" name="object 9">
            <a:extLst>
              <a:ext uri="{FF2B5EF4-FFF2-40B4-BE49-F238E27FC236}">
                <a16:creationId xmlns="" xmlns:a16="http://schemas.microsoft.com/office/drawing/2014/main" id="{E3295311-7390-40C2-A750-955952DC8333}"/>
              </a:ext>
            </a:extLst>
          </p:cNvPr>
          <p:cNvSpPr/>
          <p:nvPr/>
        </p:nvSpPr>
        <p:spPr>
          <a:xfrm>
            <a:off x="1007436" y="3226171"/>
            <a:ext cx="546945" cy="410209"/>
          </a:xfrm>
          <a:custGeom>
            <a:avLst/>
            <a:gdLst/>
            <a:ahLst/>
            <a:cxnLst/>
            <a:rect l="l" t="t" r="r" b="b"/>
            <a:pathLst>
              <a:path w="410209" h="410210">
                <a:moveTo>
                  <a:pt x="204978" y="0"/>
                </a:moveTo>
                <a:lnTo>
                  <a:pt x="157977" y="5416"/>
                </a:lnTo>
                <a:lnTo>
                  <a:pt x="114833" y="20842"/>
                </a:lnTo>
                <a:lnTo>
                  <a:pt x="76774" y="45046"/>
                </a:lnTo>
                <a:lnTo>
                  <a:pt x="45030" y="76795"/>
                </a:lnTo>
                <a:lnTo>
                  <a:pt x="20833" y="114855"/>
                </a:lnTo>
                <a:lnTo>
                  <a:pt x="5413" y="157993"/>
                </a:lnTo>
                <a:lnTo>
                  <a:pt x="0" y="204978"/>
                </a:lnTo>
                <a:lnTo>
                  <a:pt x="5413" y="251962"/>
                </a:lnTo>
                <a:lnTo>
                  <a:pt x="20833" y="295100"/>
                </a:lnTo>
                <a:lnTo>
                  <a:pt x="45030" y="333160"/>
                </a:lnTo>
                <a:lnTo>
                  <a:pt x="76774" y="364909"/>
                </a:lnTo>
                <a:lnTo>
                  <a:pt x="114833" y="389113"/>
                </a:lnTo>
                <a:lnTo>
                  <a:pt x="157977" y="404539"/>
                </a:lnTo>
                <a:lnTo>
                  <a:pt x="204978" y="409956"/>
                </a:lnTo>
                <a:lnTo>
                  <a:pt x="251962" y="404539"/>
                </a:lnTo>
                <a:lnTo>
                  <a:pt x="295100" y="389113"/>
                </a:lnTo>
                <a:lnTo>
                  <a:pt x="333160" y="364909"/>
                </a:lnTo>
                <a:lnTo>
                  <a:pt x="364909" y="333160"/>
                </a:lnTo>
                <a:lnTo>
                  <a:pt x="389113" y="295100"/>
                </a:lnTo>
                <a:lnTo>
                  <a:pt x="404539" y="251962"/>
                </a:lnTo>
                <a:lnTo>
                  <a:pt x="409956" y="204978"/>
                </a:lnTo>
                <a:lnTo>
                  <a:pt x="404539" y="157993"/>
                </a:lnTo>
                <a:lnTo>
                  <a:pt x="389113" y="114855"/>
                </a:lnTo>
                <a:lnTo>
                  <a:pt x="364909" y="76795"/>
                </a:lnTo>
                <a:lnTo>
                  <a:pt x="333160" y="45046"/>
                </a:lnTo>
                <a:lnTo>
                  <a:pt x="295100" y="20842"/>
                </a:lnTo>
                <a:lnTo>
                  <a:pt x="251962" y="5416"/>
                </a:lnTo>
                <a:lnTo>
                  <a:pt x="204978" y="0"/>
                </a:lnTo>
                <a:close/>
              </a:path>
            </a:pathLst>
          </a:custGeom>
          <a:solidFill>
            <a:srgbClr val="FF0000">
              <a:alpha val="65097"/>
            </a:srgbClr>
          </a:solidFill>
        </p:spPr>
        <p:txBody>
          <a:bodyPr wrap="square" lIns="0" tIns="0" rIns="0" bIns="0" rtlCol="0"/>
          <a:lstStyle/>
          <a:p>
            <a:endParaRPr/>
          </a:p>
        </p:txBody>
      </p:sp>
      <p:sp>
        <p:nvSpPr>
          <p:cNvPr id="30" name="object 10">
            <a:extLst>
              <a:ext uri="{FF2B5EF4-FFF2-40B4-BE49-F238E27FC236}">
                <a16:creationId xmlns="" xmlns:a16="http://schemas.microsoft.com/office/drawing/2014/main" id="{6A2C2A90-940E-429D-B390-CDA689C94BB2}"/>
              </a:ext>
            </a:extLst>
          </p:cNvPr>
          <p:cNvSpPr/>
          <p:nvPr/>
        </p:nvSpPr>
        <p:spPr>
          <a:xfrm>
            <a:off x="1007436" y="3226171"/>
            <a:ext cx="546945" cy="410209"/>
          </a:xfrm>
          <a:custGeom>
            <a:avLst/>
            <a:gdLst/>
            <a:ahLst/>
            <a:cxnLst/>
            <a:rect l="l" t="t" r="r" b="b"/>
            <a:pathLst>
              <a:path w="410209" h="410210">
                <a:moveTo>
                  <a:pt x="0" y="204978"/>
                </a:moveTo>
                <a:lnTo>
                  <a:pt x="5413" y="157993"/>
                </a:lnTo>
                <a:lnTo>
                  <a:pt x="20833" y="114855"/>
                </a:lnTo>
                <a:lnTo>
                  <a:pt x="45030" y="76795"/>
                </a:lnTo>
                <a:lnTo>
                  <a:pt x="76774" y="45046"/>
                </a:lnTo>
                <a:lnTo>
                  <a:pt x="114833" y="20842"/>
                </a:lnTo>
                <a:lnTo>
                  <a:pt x="157977" y="5416"/>
                </a:lnTo>
                <a:lnTo>
                  <a:pt x="204978" y="0"/>
                </a:lnTo>
                <a:lnTo>
                  <a:pt x="251962" y="5416"/>
                </a:lnTo>
                <a:lnTo>
                  <a:pt x="295100" y="20842"/>
                </a:lnTo>
                <a:lnTo>
                  <a:pt x="333160" y="45046"/>
                </a:lnTo>
                <a:lnTo>
                  <a:pt x="364909" y="76795"/>
                </a:lnTo>
                <a:lnTo>
                  <a:pt x="389113" y="114855"/>
                </a:lnTo>
                <a:lnTo>
                  <a:pt x="404539" y="157993"/>
                </a:lnTo>
                <a:lnTo>
                  <a:pt x="409956" y="204978"/>
                </a:lnTo>
                <a:lnTo>
                  <a:pt x="404539" y="251962"/>
                </a:lnTo>
                <a:lnTo>
                  <a:pt x="389113" y="295100"/>
                </a:lnTo>
                <a:lnTo>
                  <a:pt x="364909" y="333160"/>
                </a:lnTo>
                <a:lnTo>
                  <a:pt x="333160" y="364909"/>
                </a:lnTo>
                <a:lnTo>
                  <a:pt x="295100" y="389113"/>
                </a:lnTo>
                <a:lnTo>
                  <a:pt x="251962" y="404539"/>
                </a:lnTo>
                <a:lnTo>
                  <a:pt x="204978" y="409956"/>
                </a:lnTo>
                <a:lnTo>
                  <a:pt x="157977" y="404539"/>
                </a:lnTo>
                <a:lnTo>
                  <a:pt x="114833" y="389113"/>
                </a:lnTo>
                <a:lnTo>
                  <a:pt x="76774" y="364909"/>
                </a:lnTo>
                <a:lnTo>
                  <a:pt x="45030" y="333160"/>
                </a:lnTo>
                <a:lnTo>
                  <a:pt x="20833" y="295100"/>
                </a:lnTo>
                <a:lnTo>
                  <a:pt x="5413" y="251962"/>
                </a:lnTo>
                <a:lnTo>
                  <a:pt x="0" y="204978"/>
                </a:lnTo>
                <a:close/>
              </a:path>
            </a:pathLst>
          </a:custGeom>
          <a:ln w="25908">
            <a:solidFill>
              <a:srgbClr val="344B5E"/>
            </a:solidFill>
          </a:ln>
        </p:spPr>
        <p:txBody>
          <a:bodyPr wrap="square" lIns="0" tIns="0" rIns="0" bIns="0" rtlCol="0"/>
          <a:lstStyle/>
          <a:p>
            <a:endParaRPr/>
          </a:p>
        </p:txBody>
      </p:sp>
      <p:sp>
        <p:nvSpPr>
          <p:cNvPr id="31" name="object 11">
            <a:extLst>
              <a:ext uri="{FF2B5EF4-FFF2-40B4-BE49-F238E27FC236}">
                <a16:creationId xmlns="" xmlns:a16="http://schemas.microsoft.com/office/drawing/2014/main" id="{196EB7F5-2AD6-4573-A958-D5A513C1E68F}"/>
              </a:ext>
            </a:extLst>
          </p:cNvPr>
          <p:cNvSpPr/>
          <p:nvPr/>
        </p:nvSpPr>
        <p:spPr>
          <a:xfrm>
            <a:off x="2927675" y="3424418"/>
            <a:ext cx="611293" cy="553085"/>
          </a:xfrm>
          <a:custGeom>
            <a:avLst/>
            <a:gdLst/>
            <a:ahLst/>
            <a:cxnLst/>
            <a:rect l="l" t="t" r="r" b="b"/>
            <a:pathLst>
              <a:path w="458469" h="553085">
                <a:moveTo>
                  <a:pt x="28320" y="428497"/>
                </a:moveTo>
                <a:lnTo>
                  <a:pt x="0" y="553084"/>
                </a:lnTo>
                <a:lnTo>
                  <a:pt x="116712" y="500888"/>
                </a:lnTo>
                <a:lnTo>
                  <a:pt x="105237" y="491489"/>
                </a:lnTo>
                <a:lnTo>
                  <a:pt x="75056" y="491489"/>
                </a:lnTo>
                <a:lnTo>
                  <a:pt x="45593" y="467359"/>
                </a:lnTo>
                <a:lnTo>
                  <a:pt x="57716" y="452572"/>
                </a:lnTo>
                <a:lnTo>
                  <a:pt x="28320" y="428497"/>
                </a:lnTo>
                <a:close/>
              </a:path>
              <a:path w="458469" h="553085">
                <a:moveTo>
                  <a:pt x="57716" y="452572"/>
                </a:moveTo>
                <a:lnTo>
                  <a:pt x="45593" y="467359"/>
                </a:lnTo>
                <a:lnTo>
                  <a:pt x="75056" y="491489"/>
                </a:lnTo>
                <a:lnTo>
                  <a:pt x="87180" y="476702"/>
                </a:lnTo>
                <a:lnTo>
                  <a:pt x="57716" y="452572"/>
                </a:lnTo>
                <a:close/>
              </a:path>
              <a:path w="458469" h="553085">
                <a:moveTo>
                  <a:pt x="87180" y="476702"/>
                </a:moveTo>
                <a:lnTo>
                  <a:pt x="75056" y="491489"/>
                </a:lnTo>
                <a:lnTo>
                  <a:pt x="105237" y="491489"/>
                </a:lnTo>
                <a:lnTo>
                  <a:pt x="87180" y="476702"/>
                </a:lnTo>
                <a:close/>
              </a:path>
              <a:path w="458469" h="553085">
                <a:moveTo>
                  <a:pt x="428751" y="0"/>
                </a:moveTo>
                <a:lnTo>
                  <a:pt x="57716" y="452572"/>
                </a:lnTo>
                <a:lnTo>
                  <a:pt x="87180" y="476702"/>
                </a:lnTo>
                <a:lnTo>
                  <a:pt x="458216" y="24129"/>
                </a:lnTo>
                <a:lnTo>
                  <a:pt x="428751" y="0"/>
                </a:lnTo>
                <a:close/>
              </a:path>
            </a:pathLst>
          </a:custGeom>
          <a:solidFill>
            <a:srgbClr val="344B5E"/>
          </a:solidFill>
        </p:spPr>
        <p:txBody>
          <a:bodyPr wrap="square" lIns="0" tIns="0" rIns="0" bIns="0" rtlCol="0"/>
          <a:lstStyle/>
          <a:p>
            <a:endParaRPr/>
          </a:p>
        </p:txBody>
      </p:sp>
      <p:sp>
        <p:nvSpPr>
          <p:cNvPr id="53" name="object 12">
            <a:extLst>
              <a:ext uri="{FF2B5EF4-FFF2-40B4-BE49-F238E27FC236}">
                <a16:creationId xmlns="" xmlns:a16="http://schemas.microsoft.com/office/drawing/2014/main" id="{EF5C52FC-7588-4847-9DA8-68B5EB08D2EB}"/>
              </a:ext>
            </a:extLst>
          </p:cNvPr>
          <p:cNvSpPr/>
          <p:nvPr/>
        </p:nvSpPr>
        <p:spPr>
          <a:xfrm>
            <a:off x="3499343" y="3424418"/>
            <a:ext cx="612987" cy="553085"/>
          </a:xfrm>
          <a:custGeom>
            <a:avLst/>
            <a:gdLst/>
            <a:ahLst/>
            <a:cxnLst/>
            <a:rect l="l" t="t" r="r" b="b"/>
            <a:pathLst>
              <a:path w="459739" h="553085">
                <a:moveTo>
                  <a:pt x="372462" y="476915"/>
                </a:moveTo>
                <a:lnTo>
                  <a:pt x="343027" y="501141"/>
                </a:lnTo>
                <a:lnTo>
                  <a:pt x="459740" y="553084"/>
                </a:lnTo>
                <a:lnTo>
                  <a:pt x="445704" y="491616"/>
                </a:lnTo>
                <a:lnTo>
                  <a:pt x="384556" y="491616"/>
                </a:lnTo>
                <a:lnTo>
                  <a:pt x="372462" y="476915"/>
                </a:lnTo>
                <a:close/>
              </a:path>
              <a:path w="459739" h="553085">
                <a:moveTo>
                  <a:pt x="401855" y="452725"/>
                </a:moveTo>
                <a:lnTo>
                  <a:pt x="372462" y="476915"/>
                </a:lnTo>
                <a:lnTo>
                  <a:pt x="384556" y="491616"/>
                </a:lnTo>
                <a:lnTo>
                  <a:pt x="413893" y="467359"/>
                </a:lnTo>
                <a:lnTo>
                  <a:pt x="401855" y="452725"/>
                </a:lnTo>
                <a:close/>
              </a:path>
              <a:path w="459739" h="553085">
                <a:moveTo>
                  <a:pt x="431292" y="428497"/>
                </a:moveTo>
                <a:lnTo>
                  <a:pt x="401855" y="452725"/>
                </a:lnTo>
                <a:lnTo>
                  <a:pt x="413893" y="467359"/>
                </a:lnTo>
                <a:lnTo>
                  <a:pt x="384556" y="491616"/>
                </a:lnTo>
                <a:lnTo>
                  <a:pt x="445704" y="491616"/>
                </a:lnTo>
                <a:lnTo>
                  <a:pt x="431292" y="428497"/>
                </a:lnTo>
                <a:close/>
              </a:path>
              <a:path w="459739" h="553085">
                <a:moveTo>
                  <a:pt x="29464" y="0"/>
                </a:moveTo>
                <a:lnTo>
                  <a:pt x="0" y="24129"/>
                </a:lnTo>
                <a:lnTo>
                  <a:pt x="372462" y="476915"/>
                </a:lnTo>
                <a:lnTo>
                  <a:pt x="401855" y="452725"/>
                </a:lnTo>
                <a:lnTo>
                  <a:pt x="29464" y="0"/>
                </a:lnTo>
                <a:close/>
              </a:path>
            </a:pathLst>
          </a:custGeom>
          <a:solidFill>
            <a:srgbClr val="344B5E"/>
          </a:solidFill>
        </p:spPr>
        <p:txBody>
          <a:bodyPr wrap="square" lIns="0" tIns="0" rIns="0" bIns="0" rtlCol="0"/>
          <a:lstStyle/>
          <a:p>
            <a:endParaRPr/>
          </a:p>
        </p:txBody>
      </p:sp>
      <p:sp>
        <p:nvSpPr>
          <p:cNvPr id="54" name="object 13">
            <a:extLst>
              <a:ext uri="{FF2B5EF4-FFF2-40B4-BE49-F238E27FC236}">
                <a16:creationId xmlns="" xmlns:a16="http://schemas.microsoft.com/office/drawing/2014/main" id="{650604F9-B960-401D-9F60-E0CE4D07FAB4}"/>
              </a:ext>
            </a:extLst>
          </p:cNvPr>
          <p:cNvSpPr/>
          <p:nvPr/>
        </p:nvSpPr>
        <p:spPr>
          <a:xfrm>
            <a:off x="3246700" y="3232266"/>
            <a:ext cx="546945" cy="410209"/>
          </a:xfrm>
          <a:custGeom>
            <a:avLst/>
            <a:gdLst/>
            <a:ahLst/>
            <a:cxnLst/>
            <a:rect l="l" t="t" r="r" b="b"/>
            <a:pathLst>
              <a:path w="410210" h="410210">
                <a:moveTo>
                  <a:pt x="204977" y="0"/>
                </a:moveTo>
                <a:lnTo>
                  <a:pt x="157993" y="5416"/>
                </a:lnTo>
                <a:lnTo>
                  <a:pt x="114855" y="20842"/>
                </a:lnTo>
                <a:lnTo>
                  <a:pt x="76795" y="45046"/>
                </a:lnTo>
                <a:lnTo>
                  <a:pt x="45046" y="76795"/>
                </a:lnTo>
                <a:lnTo>
                  <a:pt x="20842" y="114855"/>
                </a:lnTo>
                <a:lnTo>
                  <a:pt x="5416" y="157993"/>
                </a:lnTo>
                <a:lnTo>
                  <a:pt x="0" y="204978"/>
                </a:lnTo>
                <a:lnTo>
                  <a:pt x="5416" y="251962"/>
                </a:lnTo>
                <a:lnTo>
                  <a:pt x="20842" y="295100"/>
                </a:lnTo>
                <a:lnTo>
                  <a:pt x="45046" y="333160"/>
                </a:lnTo>
                <a:lnTo>
                  <a:pt x="76795" y="364909"/>
                </a:lnTo>
                <a:lnTo>
                  <a:pt x="114855" y="389113"/>
                </a:lnTo>
                <a:lnTo>
                  <a:pt x="157993" y="404539"/>
                </a:lnTo>
                <a:lnTo>
                  <a:pt x="204977" y="409956"/>
                </a:lnTo>
                <a:lnTo>
                  <a:pt x="251962" y="404539"/>
                </a:lnTo>
                <a:lnTo>
                  <a:pt x="295100" y="389113"/>
                </a:lnTo>
                <a:lnTo>
                  <a:pt x="333160" y="364909"/>
                </a:lnTo>
                <a:lnTo>
                  <a:pt x="364909" y="333160"/>
                </a:lnTo>
                <a:lnTo>
                  <a:pt x="389113" y="295100"/>
                </a:lnTo>
                <a:lnTo>
                  <a:pt x="404539" y="251962"/>
                </a:lnTo>
                <a:lnTo>
                  <a:pt x="409956" y="204978"/>
                </a:lnTo>
                <a:lnTo>
                  <a:pt x="404539" y="157993"/>
                </a:lnTo>
                <a:lnTo>
                  <a:pt x="389113" y="114855"/>
                </a:lnTo>
                <a:lnTo>
                  <a:pt x="364909" y="76795"/>
                </a:lnTo>
                <a:lnTo>
                  <a:pt x="333160" y="45046"/>
                </a:lnTo>
                <a:lnTo>
                  <a:pt x="295100" y="20842"/>
                </a:lnTo>
                <a:lnTo>
                  <a:pt x="251962" y="5416"/>
                </a:lnTo>
                <a:lnTo>
                  <a:pt x="204977" y="0"/>
                </a:lnTo>
                <a:close/>
              </a:path>
            </a:pathLst>
          </a:custGeom>
          <a:solidFill>
            <a:srgbClr val="8B8B8B"/>
          </a:solidFill>
        </p:spPr>
        <p:txBody>
          <a:bodyPr wrap="square" lIns="0" tIns="0" rIns="0" bIns="0" rtlCol="0"/>
          <a:lstStyle/>
          <a:p>
            <a:endParaRPr/>
          </a:p>
        </p:txBody>
      </p:sp>
      <p:sp>
        <p:nvSpPr>
          <p:cNvPr id="55" name="object 14">
            <a:extLst>
              <a:ext uri="{FF2B5EF4-FFF2-40B4-BE49-F238E27FC236}">
                <a16:creationId xmlns="" xmlns:a16="http://schemas.microsoft.com/office/drawing/2014/main" id="{C5A51A4A-2A0F-439F-87C4-7EDC0FDDC59B}"/>
              </a:ext>
            </a:extLst>
          </p:cNvPr>
          <p:cNvSpPr/>
          <p:nvPr/>
        </p:nvSpPr>
        <p:spPr>
          <a:xfrm>
            <a:off x="3246700" y="3232266"/>
            <a:ext cx="546945" cy="410209"/>
          </a:xfrm>
          <a:custGeom>
            <a:avLst/>
            <a:gdLst/>
            <a:ahLst/>
            <a:cxnLst/>
            <a:rect l="l" t="t" r="r" b="b"/>
            <a:pathLst>
              <a:path w="410210" h="410210">
                <a:moveTo>
                  <a:pt x="0" y="204978"/>
                </a:moveTo>
                <a:lnTo>
                  <a:pt x="5416" y="157993"/>
                </a:lnTo>
                <a:lnTo>
                  <a:pt x="20842" y="114855"/>
                </a:lnTo>
                <a:lnTo>
                  <a:pt x="45046" y="76795"/>
                </a:lnTo>
                <a:lnTo>
                  <a:pt x="76795" y="45046"/>
                </a:lnTo>
                <a:lnTo>
                  <a:pt x="114855" y="20842"/>
                </a:lnTo>
                <a:lnTo>
                  <a:pt x="157993" y="5416"/>
                </a:lnTo>
                <a:lnTo>
                  <a:pt x="204977" y="0"/>
                </a:lnTo>
                <a:lnTo>
                  <a:pt x="251962" y="5416"/>
                </a:lnTo>
                <a:lnTo>
                  <a:pt x="295100" y="20842"/>
                </a:lnTo>
                <a:lnTo>
                  <a:pt x="333160" y="45046"/>
                </a:lnTo>
                <a:lnTo>
                  <a:pt x="364909" y="76795"/>
                </a:lnTo>
                <a:lnTo>
                  <a:pt x="389113" y="114855"/>
                </a:lnTo>
                <a:lnTo>
                  <a:pt x="404539" y="157993"/>
                </a:lnTo>
                <a:lnTo>
                  <a:pt x="409956" y="204978"/>
                </a:lnTo>
                <a:lnTo>
                  <a:pt x="404539" y="251962"/>
                </a:lnTo>
                <a:lnTo>
                  <a:pt x="389113" y="295100"/>
                </a:lnTo>
                <a:lnTo>
                  <a:pt x="364909" y="333160"/>
                </a:lnTo>
                <a:lnTo>
                  <a:pt x="333160" y="364909"/>
                </a:lnTo>
                <a:lnTo>
                  <a:pt x="295100" y="389113"/>
                </a:lnTo>
                <a:lnTo>
                  <a:pt x="251962" y="404539"/>
                </a:lnTo>
                <a:lnTo>
                  <a:pt x="204977" y="409956"/>
                </a:lnTo>
                <a:lnTo>
                  <a:pt x="157993" y="404539"/>
                </a:lnTo>
                <a:lnTo>
                  <a:pt x="114855" y="389113"/>
                </a:lnTo>
                <a:lnTo>
                  <a:pt x="76795" y="364909"/>
                </a:lnTo>
                <a:lnTo>
                  <a:pt x="45046" y="333160"/>
                </a:lnTo>
                <a:lnTo>
                  <a:pt x="20842" y="295100"/>
                </a:lnTo>
                <a:lnTo>
                  <a:pt x="5416" y="251962"/>
                </a:lnTo>
                <a:lnTo>
                  <a:pt x="0" y="204978"/>
                </a:lnTo>
                <a:close/>
              </a:path>
            </a:pathLst>
          </a:custGeom>
          <a:ln w="25908">
            <a:solidFill>
              <a:srgbClr val="344B5E"/>
            </a:solidFill>
          </a:ln>
        </p:spPr>
        <p:txBody>
          <a:bodyPr wrap="square" lIns="0" tIns="0" rIns="0" bIns="0" rtlCol="0"/>
          <a:lstStyle/>
          <a:p>
            <a:endParaRPr/>
          </a:p>
        </p:txBody>
      </p:sp>
      <p:sp>
        <p:nvSpPr>
          <p:cNvPr id="56" name="object 15">
            <a:extLst>
              <a:ext uri="{FF2B5EF4-FFF2-40B4-BE49-F238E27FC236}">
                <a16:creationId xmlns="" xmlns:a16="http://schemas.microsoft.com/office/drawing/2014/main" id="{C42A4F5B-9D31-4601-B55C-2987613178F8}"/>
              </a:ext>
            </a:extLst>
          </p:cNvPr>
          <p:cNvSpPr/>
          <p:nvPr/>
        </p:nvSpPr>
        <p:spPr>
          <a:xfrm>
            <a:off x="4029021" y="3956164"/>
            <a:ext cx="546945" cy="408940"/>
          </a:xfrm>
          <a:custGeom>
            <a:avLst/>
            <a:gdLst/>
            <a:ahLst/>
            <a:cxnLst/>
            <a:rect l="l" t="t" r="r" b="b"/>
            <a:pathLst>
              <a:path w="410210" h="408939">
                <a:moveTo>
                  <a:pt x="204977" y="0"/>
                </a:moveTo>
                <a:lnTo>
                  <a:pt x="157993" y="5393"/>
                </a:lnTo>
                <a:lnTo>
                  <a:pt x="114855" y="20758"/>
                </a:lnTo>
                <a:lnTo>
                  <a:pt x="76795" y="44866"/>
                </a:lnTo>
                <a:lnTo>
                  <a:pt x="45046" y="76493"/>
                </a:lnTo>
                <a:lnTo>
                  <a:pt x="20842" y="114411"/>
                </a:lnTo>
                <a:lnTo>
                  <a:pt x="5416" y="157394"/>
                </a:lnTo>
                <a:lnTo>
                  <a:pt x="0" y="204216"/>
                </a:lnTo>
                <a:lnTo>
                  <a:pt x="5416" y="251037"/>
                </a:lnTo>
                <a:lnTo>
                  <a:pt x="20842" y="294020"/>
                </a:lnTo>
                <a:lnTo>
                  <a:pt x="45046" y="331938"/>
                </a:lnTo>
                <a:lnTo>
                  <a:pt x="76795" y="363565"/>
                </a:lnTo>
                <a:lnTo>
                  <a:pt x="114855" y="387673"/>
                </a:lnTo>
                <a:lnTo>
                  <a:pt x="157993" y="403038"/>
                </a:lnTo>
                <a:lnTo>
                  <a:pt x="204977" y="408432"/>
                </a:lnTo>
                <a:lnTo>
                  <a:pt x="251962" y="403038"/>
                </a:lnTo>
                <a:lnTo>
                  <a:pt x="295100" y="387673"/>
                </a:lnTo>
                <a:lnTo>
                  <a:pt x="333160" y="363565"/>
                </a:lnTo>
                <a:lnTo>
                  <a:pt x="364909" y="331938"/>
                </a:lnTo>
                <a:lnTo>
                  <a:pt x="389113" y="294020"/>
                </a:lnTo>
                <a:lnTo>
                  <a:pt x="404539" y="251037"/>
                </a:lnTo>
                <a:lnTo>
                  <a:pt x="409956" y="204216"/>
                </a:lnTo>
                <a:lnTo>
                  <a:pt x="404539" y="157394"/>
                </a:lnTo>
                <a:lnTo>
                  <a:pt x="389113" y="114411"/>
                </a:lnTo>
                <a:lnTo>
                  <a:pt x="364909" y="76493"/>
                </a:lnTo>
                <a:lnTo>
                  <a:pt x="333160" y="44866"/>
                </a:lnTo>
                <a:lnTo>
                  <a:pt x="295100" y="20758"/>
                </a:lnTo>
                <a:lnTo>
                  <a:pt x="251962" y="5393"/>
                </a:lnTo>
                <a:lnTo>
                  <a:pt x="204977" y="0"/>
                </a:lnTo>
                <a:close/>
              </a:path>
            </a:pathLst>
          </a:custGeom>
          <a:solidFill>
            <a:srgbClr val="7195B0"/>
          </a:solidFill>
        </p:spPr>
        <p:txBody>
          <a:bodyPr wrap="square" lIns="0" tIns="0" rIns="0" bIns="0" rtlCol="0"/>
          <a:lstStyle/>
          <a:p>
            <a:endParaRPr/>
          </a:p>
        </p:txBody>
      </p:sp>
      <p:sp>
        <p:nvSpPr>
          <p:cNvPr id="57" name="object 16">
            <a:extLst>
              <a:ext uri="{FF2B5EF4-FFF2-40B4-BE49-F238E27FC236}">
                <a16:creationId xmlns="" xmlns:a16="http://schemas.microsoft.com/office/drawing/2014/main" id="{341BF932-311B-4B76-B762-A98760CF6855}"/>
              </a:ext>
            </a:extLst>
          </p:cNvPr>
          <p:cNvSpPr/>
          <p:nvPr/>
        </p:nvSpPr>
        <p:spPr>
          <a:xfrm>
            <a:off x="4029021" y="3956164"/>
            <a:ext cx="546945" cy="408940"/>
          </a:xfrm>
          <a:custGeom>
            <a:avLst/>
            <a:gdLst/>
            <a:ahLst/>
            <a:cxnLst/>
            <a:rect l="l" t="t" r="r" b="b"/>
            <a:pathLst>
              <a:path w="410210" h="408939">
                <a:moveTo>
                  <a:pt x="0" y="204216"/>
                </a:moveTo>
                <a:lnTo>
                  <a:pt x="5416" y="157394"/>
                </a:lnTo>
                <a:lnTo>
                  <a:pt x="20842" y="114411"/>
                </a:lnTo>
                <a:lnTo>
                  <a:pt x="45046" y="76493"/>
                </a:lnTo>
                <a:lnTo>
                  <a:pt x="76795" y="44866"/>
                </a:lnTo>
                <a:lnTo>
                  <a:pt x="114855" y="20758"/>
                </a:lnTo>
                <a:lnTo>
                  <a:pt x="157993" y="5393"/>
                </a:lnTo>
                <a:lnTo>
                  <a:pt x="204977" y="0"/>
                </a:lnTo>
                <a:lnTo>
                  <a:pt x="251962" y="5393"/>
                </a:lnTo>
                <a:lnTo>
                  <a:pt x="295100" y="20758"/>
                </a:lnTo>
                <a:lnTo>
                  <a:pt x="333160" y="44866"/>
                </a:lnTo>
                <a:lnTo>
                  <a:pt x="364909" y="76493"/>
                </a:lnTo>
                <a:lnTo>
                  <a:pt x="389113" y="114411"/>
                </a:lnTo>
                <a:lnTo>
                  <a:pt x="404539" y="157394"/>
                </a:lnTo>
                <a:lnTo>
                  <a:pt x="409956" y="204216"/>
                </a:lnTo>
                <a:lnTo>
                  <a:pt x="404539" y="251037"/>
                </a:lnTo>
                <a:lnTo>
                  <a:pt x="389113" y="294020"/>
                </a:lnTo>
                <a:lnTo>
                  <a:pt x="364909" y="331938"/>
                </a:lnTo>
                <a:lnTo>
                  <a:pt x="333160" y="363565"/>
                </a:lnTo>
                <a:lnTo>
                  <a:pt x="295100" y="387673"/>
                </a:lnTo>
                <a:lnTo>
                  <a:pt x="251962" y="403038"/>
                </a:lnTo>
                <a:lnTo>
                  <a:pt x="204977" y="408432"/>
                </a:lnTo>
                <a:lnTo>
                  <a:pt x="157993" y="403038"/>
                </a:lnTo>
                <a:lnTo>
                  <a:pt x="114855" y="387673"/>
                </a:lnTo>
                <a:lnTo>
                  <a:pt x="76795" y="363565"/>
                </a:lnTo>
                <a:lnTo>
                  <a:pt x="45046" y="331938"/>
                </a:lnTo>
                <a:lnTo>
                  <a:pt x="20842" y="294020"/>
                </a:lnTo>
                <a:lnTo>
                  <a:pt x="5416" y="251037"/>
                </a:lnTo>
                <a:lnTo>
                  <a:pt x="0" y="204216"/>
                </a:lnTo>
                <a:close/>
              </a:path>
            </a:pathLst>
          </a:custGeom>
          <a:ln w="25907">
            <a:solidFill>
              <a:srgbClr val="344B5E"/>
            </a:solidFill>
          </a:ln>
        </p:spPr>
        <p:txBody>
          <a:bodyPr wrap="square" lIns="0" tIns="0" rIns="0" bIns="0" rtlCol="0"/>
          <a:lstStyle/>
          <a:p>
            <a:endParaRPr/>
          </a:p>
        </p:txBody>
      </p:sp>
      <p:sp>
        <p:nvSpPr>
          <p:cNvPr id="58" name="object 17">
            <a:extLst>
              <a:ext uri="{FF2B5EF4-FFF2-40B4-BE49-F238E27FC236}">
                <a16:creationId xmlns="" xmlns:a16="http://schemas.microsoft.com/office/drawing/2014/main" id="{4F380D88-46A3-47A7-9E96-397151037AD6}"/>
              </a:ext>
            </a:extLst>
          </p:cNvPr>
          <p:cNvSpPr/>
          <p:nvPr/>
        </p:nvSpPr>
        <p:spPr>
          <a:xfrm>
            <a:off x="2454220" y="3951593"/>
            <a:ext cx="546945" cy="410209"/>
          </a:xfrm>
          <a:custGeom>
            <a:avLst/>
            <a:gdLst/>
            <a:ahLst/>
            <a:cxnLst/>
            <a:rect l="l" t="t" r="r" b="b"/>
            <a:pathLst>
              <a:path w="410210" h="410210">
                <a:moveTo>
                  <a:pt x="204978" y="0"/>
                </a:moveTo>
                <a:lnTo>
                  <a:pt x="157993" y="5416"/>
                </a:lnTo>
                <a:lnTo>
                  <a:pt x="114855" y="20842"/>
                </a:lnTo>
                <a:lnTo>
                  <a:pt x="76795" y="45046"/>
                </a:lnTo>
                <a:lnTo>
                  <a:pt x="45046" y="76795"/>
                </a:lnTo>
                <a:lnTo>
                  <a:pt x="20842" y="114855"/>
                </a:lnTo>
                <a:lnTo>
                  <a:pt x="5416" y="157993"/>
                </a:lnTo>
                <a:lnTo>
                  <a:pt x="0" y="204977"/>
                </a:lnTo>
                <a:lnTo>
                  <a:pt x="5416" y="251962"/>
                </a:lnTo>
                <a:lnTo>
                  <a:pt x="20842" y="295100"/>
                </a:lnTo>
                <a:lnTo>
                  <a:pt x="45046" y="333160"/>
                </a:lnTo>
                <a:lnTo>
                  <a:pt x="76795" y="364909"/>
                </a:lnTo>
                <a:lnTo>
                  <a:pt x="114855" y="389113"/>
                </a:lnTo>
                <a:lnTo>
                  <a:pt x="157993" y="404539"/>
                </a:lnTo>
                <a:lnTo>
                  <a:pt x="204978" y="409956"/>
                </a:lnTo>
                <a:lnTo>
                  <a:pt x="251962" y="404539"/>
                </a:lnTo>
                <a:lnTo>
                  <a:pt x="295100" y="389113"/>
                </a:lnTo>
                <a:lnTo>
                  <a:pt x="333160" y="364909"/>
                </a:lnTo>
                <a:lnTo>
                  <a:pt x="364909" y="333160"/>
                </a:lnTo>
                <a:lnTo>
                  <a:pt x="389113" y="295100"/>
                </a:lnTo>
                <a:lnTo>
                  <a:pt x="404539" y="251962"/>
                </a:lnTo>
                <a:lnTo>
                  <a:pt x="409956" y="204977"/>
                </a:lnTo>
                <a:lnTo>
                  <a:pt x="404539" y="157993"/>
                </a:lnTo>
                <a:lnTo>
                  <a:pt x="389113" y="114855"/>
                </a:lnTo>
                <a:lnTo>
                  <a:pt x="364909" y="76795"/>
                </a:lnTo>
                <a:lnTo>
                  <a:pt x="333160" y="45046"/>
                </a:lnTo>
                <a:lnTo>
                  <a:pt x="295100" y="20842"/>
                </a:lnTo>
                <a:lnTo>
                  <a:pt x="251962" y="5416"/>
                </a:lnTo>
                <a:lnTo>
                  <a:pt x="204978" y="0"/>
                </a:lnTo>
                <a:close/>
              </a:path>
            </a:pathLst>
          </a:custGeom>
          <a:solidFill>
            <a:srgbClr val="FF0000">
              <a:alpha val="65097"/>
            </a:srgbClr>
          </a:solidFill>
        </p:spPr>
        <p:txBody>
          <a:bodyPr wrap="square" lIns="0" tIns="0" rIns="0" bIns="0" rtlCol="0"/>
          <a:lstStyle/>
          <a:p>
            <a:endParaRPr/>
          </a:p>
        </p:txBody>
      </p:sp>
      <p:sp>
        <p:nvSpPr>
          <p:cNvPr id="59" name="object 18">
            <a:extLst>
              <a:ext uri="{FF2B5EF4-FFF2-40B4-BE49-F238E27FC236}">
                <a16:creationId xmlns="" xmlns:a16="http://schemas.microsoft.com/office/drawing/2014/main" id="{3C43BE15-4B3E-40BD-92C5-480430A4951D}"/>
              </a:ext>
            </a:extLst>
          </p:cNvPr>
          <p:cNvSpPr/>
          <p:nvPr/>
        </p:nvSpPr>
        <p:spPr>
          <a:xfrm>
            <a:off x="2454220" y="3951593"/>
            <a:ext cx="546945" cy="410209"/>
          </a:xfrm>
          <a:custGeom>
            <a:avLst/>
            <a:gdLst/>
            <a:ahLst/>
            <a:cxnLst/>
            <a:rect l="l" t="t" r="r" b="b"/>
            <a:pathLst>
              <a:path w="410210" h="410210">
                <a:moveTo>
                  <a:pt x="0" y="204977"/>
                </a:moveTo>
                <a:lnTo>
                  <a:pt x="5416" y="157993"/>
                </a:lnTo>
                <a:lnTo>
                  <a:pt x="20842" y="114855"/>
                </a:lnTo>
                <a:lnTo>
                  <a:pt x="45046" y="76795"/>
                </a:lnTo>
                <a:lnTo>
                  <a:pt x="76795" y="45046"/>
                </a:lnTo>
                <a:lnTo>
                  <a:pt x="114855" y="20842"/>
                </a:lnTo>
                <a:lnTo>
                  <a:pt x="157993" y="5416"/>
                </a:lnTo>
                <a:lnTo>
                  <a:pt x="204978" y="0"/>
                </a:lnTo>
                <a:lnTo>
                  <a:pt x="251962" y="5416"/>
                </a:lnTo>
                <a:lnTo>
                  <a:pt x="295100" y="20842"/>
                </a:lnTo>
                <a:lnTo>
                  <a:pt x="333160" y="45046"/>
                </a:lnTo>
                <a:lnTo>
                  <a:pt x="364909" y="76795"/>
                </a:lnTo>
                <a:lnTo>
                  <a:pt x="389113" y="114855"/>
                </a:lnTo>
                <a:lnTo>
                  <a:pt x="404539" y="157993"/>
                </a:lnTo>
                <a:lnTo>
                  <a:pt x="409956" y="204977"/>
                </a:lnTo>
                <a:lnTo>
                  <a:pt x="404539" y="251962"/>
                </a:lnTo>
                <a:lnTo>
                  <a:pt x="389113" y="295100"/>
                </a:lnTo>
                <a:lnTo>
                  <a:pt x="364909" y="333160"/>
                </a:lnTo>
                <a:lnTo>
                  <a:pt x="333160" y="364909"/>
                </a:lnTo>
                <a:lnTo>
                  <a:pt x="295100" y="389113"/>
                </a:lnTo>
                <a:lnTo>
                  <a:pt x="251962" y="404539"/>
                </a:lnTo>
                <a:lnTo>
                  <a:pt x="204978" y="409956"/>
                </a:lnTo>
                <a:lnTo>
                  <a:pt x="157993" y="404539"/>
                </a:lnTo>
                <a:lnTo>
                  <a:pt x="114855" y="389113"/>
                </a:lnTo>
                <a:lnTo>
                  <a:pt x="76795" y="364909"/>
                </a:lnTo>
                <a:lnTo>
                  <a:pt x="45046" y="333160"/>
                </a:lnTo>
                <a:lnTo>
                  <a:pt x="20842" y="295100"/>
                </a:lnTo>
                <a:lnTo>
                  <a:pt x="5416" y="251962"/>
                </a:lnTo>
                <a:lnTo>
                  <a:pt x="0" y="204977"/>
                </a:lnTo>
                <a:close/>
              </a:path>
            </a:pathLst>
          </a:custGeom>
          <a:ln w="25908">
            <a:solidFill>
              <a:srgbClr val="344B5E"/>
            </a:solidFill>
          </a:ln>
        </p:spPr>
        <p:txBody>
          <a:bodyPr wrap="square" lIns="0" tIns="0" rIns="0" bIns="0" rtlCol="0"/>
          <a:lstStyle/>
          <a:p>
            <a:endParaRPr/>
          </a:p>
        </p:txBody>
      </p:sp>
    </p:spTree>
    <p:extLst>
      <p:ext uri="{BB962C8B-B14F-4D97-AF65-F5344CB8AC3E}">
        <p14:creationId xmlns:p14="http://schemas.microsoft.com/office/powerpoint/2010/main" val="28394081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a:grpSpLocks noChangeAspect="1"/>
          </p:cNvGrpSpPr>
          <p:nvPr/>
        </p:nvGrpSpPr>
        <p:grpSpPr>
          <a:xfrm>
            <a:off x="4105506" y="1233488"/>
            <a:ext cx="618455" cy="1800000"/>
            <a:chOff x="597712" y="2415605"/>
            <a:chExt cx="1076110" cy="3131998"/>
          </a:xfrm>
        </p:grpSpPr>
        <p:sp>
          <p:nvSpPr>
            <p:cNvPr id="10" name="等腰三角形 9"/>
            <p:cNvSpPr/>
            <p:nvPr/>
          </p:nvSpPr>
          <p:spPr>
            <a:xfrm rot="10800000">
              <a:off x="597712" y="2908359"/>
              <a:ext cx="1076110" cy="2639244"/>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 name="椭圆 10"/>
            <p:cNvSpPr>
              <a:spLocks noChangeAspect="1"/>
            </p:cNvSpPr>
            <p:nvPr/>
          </p:nvSpPr>
          <p:spPr>
            <a:xfrm>
              <a:off x="648010" y="2415605"/>
              <a:ext cx="971992" cy="972000"/>
            </a:xfrm>
            <a:prstGeom prst="ellipse">
              <a:avLst/>
            </a:prstGeom>
            <a:gradFill>
              <a:gsLst>
                <a:gs pos="1000">
                  <a:schemeClr val="accent1">
                    <a:lumMod val="20000"/>
                    <a:lumOff val="80000"/>
                  </a:schemeClr>
                </a:gs>
                <a:gs pos="60000">
                  <a:srgbClr val="A5A5A5"/>
                </a:gs>
                <a:gs pos="100000">
                  <a:srgbClr val="A5A5A5"/>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3" name="组合 2"/>
          <p:cNvGrpSpPr>
            <a:grpSpLocks noChangeAspect="1"/>
          </p:cNvGrpSpPr>
          <p:nvPr/>
        </p:nvGrpSpPr>
        <p:grpSpPr>
          <a:xfrm>
            <a:off x="2760245" y="2023201"/>
            <a:ext cx="2027688" cy="6443998"/>
            <a:chOff x="935919" y="107043"/>
            <a:chExt cx="1818452" cy="5779044"/>
          </a:xfrm>
        </p:grpSpPr>
        <p:sp>
          <p:nvSpPr>
            <p:cNvPr id="4" name="等腰三角形 9"/>
            <p:cNvSpPr/>
            <p:nvPr/>
          </p:nvSpPr>
          <p:spPr>
            <a:xfrm rot="10800000">
              <a:off x="935919" y="1016252"/>
              <a:ext cx="1818452" cy="4869835"/>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5" name="椭圆 4"/>
            <p:cNvSpPr>
              <a:spLocks noChangeAspect="1"/>
            </p:cNvSpPr>
            <p:nvPr/>
          </p:nvSpPr>
          <p:spPr>
            <a:xfrm>
              <a:off x="942885" y="107043"/>
              <a:ext cx="1799994" cy="1800000"/>
            </a:xfrm>
            <a:prstGeom prst="ellipse">
              <a:avLst/>
            </a:prstGeom>
            <a:gradFill flip="none" rotWithShape="1">
              <a:gsLst>
                <a:gs pos="0">
                  <a:schemeClr val="bg1"/>
                </a:gs>
                <a:gs pos="60000">
                  <a:schemeClr val="bg2"/>
                </a:gs>
                <a:gs pos="100000">
                  <a:schemeClr val="bg1">
                    <a:lumMod val="85000"/>
                  </a:schemeClr>
                </a:gs>
              </a:gsLst>
              <a:lin ang="5400000" scaled="1"/>
              <a:tileRect/>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lnSpc>
                  <a:spcPct val="130000"/>
                </a:lnSpc>
                <a:defRPr/>
              </a:pPr>
              <a:r>
                <a:rPr lang="en-US" altLang="zh-CN" sz="7200" kern="0" dirty="0" smtClean="0">
                  <a:solidFill>
                    <a:srgbClr val="009999"/>
                  </a:solidFill>
                  <a:latin typeface="Century Gothic" panose="020B0502020202020204" pitchFamily="34" charset="0"/>
                  <a:cs typeface="+mn-ea"/>
                  <a:sym typeface="+mn-lt"/>
                </a:rPr>
                <a:t>05</a:t>
              </a:r>
              <a:endParaRPr lang="zh-CN" altLang="en-US" sz="4000" kern="0" dirty="0">
                <a:solidFill>
                  <a:srgbClr val="009999"/>
                </a:solidFill>
                <a:latin typeface="Century Gothic" panose="020B0502020202020204" pitchFamily="34" charset="0"/>
                <a:cs typeface="+mn-ea"/>
                <a:sym typeface="+mn-lt"/>
              </a:endParaRPr>
            </a:p>
          </p:txBody>
        </p:sp>
      </p:grpSp>
      <p:grpSp>
        <p:nvGrpSpPr>
          <p:cNvPr id="6" name="组合 5"/>
          <p:cNvGrpSpPr>
            <a:grpSpLocks noChangeAspect="1"/>
          </p:cNvGrpSpPr>
          <p:nvPr/>
        </p:nvGrpSpPr>
        <p:grpSpPr>
          <a:xfrm>
            <a:off x="1981669" y="4924887"/>
            <a:ext cx="1194018" cy="3475167"/>
            <a:chOff x="597712" y="2415605"/>
            <a:chExt cx="1076110" cy="3131998"/>
          </a:xfrm>
        </p:grpSpPr>
        <p:sp>
          <p:nvSpPr>
            <p:cNvPr id="7" name="等腰三角形 9"/>
            <p:cNvSpPr/>
            <p:nvPr/>
          </p:nvSpPr>
          <p:spPr>
            <a:xfrm rot="10800000">
              <a:off x="597712" y="2908359"/>
              <a:ext cx="1076110" cy="2639244"/>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 name="椭圆 7"/>
            <p:cNvSpPr>
              <a:spLocks noChangeAspect="1"/>
            </p:cNvSpPr>
            <p:nvPr/>
          </p:nvSpPr>
          <p:spPr>
            <a:xfrm>
              <a:off x="648010" y="2415605"/>
              <a:ext cx="971992" cy="972000"/>
            </a:xfrm>
            <a:prstGeom prst="ellipse">
              <a:avLst/>
            </a:prstGeom>
            <a:gradFill>
              <a:gsLst>
                <a:gs pos="1000">
                  <a:schemeClr val="accent1">
                    <a:lumMod val="20000"/>
                    <a:lumOff val="80000"/>
                  </a:schemeClr>
                </a:gs>
                <a:gs pos="60000">
                  <a:srgbClr val="A5A5A5"/>
                </a:gs>
                <a:gs pos="100000">
                  <a:srgbClr val="A5A5A5"/>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2" name="组合 11"/>
          <p:cNvGrpSpPr>
            <a:grpSpLocks noChangeAspect="1"/>
          </p:cNvGrpSpPr>
          <p:nvPr/>
        </p:nvGrpSpPr>
        <p:grpSpPr>
          <a:xfrm>
            <a:off x="4481255" y="4431190"/>
            <a:ext cx="618455" cy="1800000"/>
            <a:chOff x="597712" y="2415605"/>
            <a:chExt cx="1076110" cy="3131998"/>
          </a:xfrm>
        </p:grpSpPr>
        <p:sp>
          <p:nvSpPr>
            <p:cNvPr id="13" name="等腰三角形 9"/>
            <p:cNvSpPr/>
            <p:nvPr/>
          </p:nvSpPr>
          <p:spPr>
            <a:xfrm rot="10800000">
              <a:off x="597712" y="2908359"/>
              <a:ext cx="1076110" cy="2639244"/>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椭圆 13"/>
            <p:cNvSpPr>
              <a:spLocks noChangeAspect="1"/>
            </p:cNvSpPr>
            <p:nvPr/>
          </p:nvSpPr>
          <p:spPr>
            <a:xfrm>
              <a:off x="648010" y="2415605"/>
              <a:ext cx="971992" cy="972000"/>
            </a:xfrm>
            <a:prstGeom prst="ellipse">
              <a:avLst/>
            </a:prstGeom>
            <a:gradFill>
              <a:gsLst>
                <a:gs pos="1000">
                  <a:schemeClr val="accent4">
                    <a:lumMod val="20000"/>
                    <a:lumOff val="80000"/>
                  </a:schemeClr>
                </a:gs>
                <a:gs pos="60000">
                  <a:srgbClr val="009999"/>
                </a:gs>
                <a:gs pos="100000">
                  <a:srgbClr val="009999"/>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grpSp>
        <p:nvGrpSpPr>
          <p:cNvPr id="15" name="组合 14"/>
          <p:cNvGrpSpPr>
            <a:grpSpLocks noChangeAspect="1"/>
          </p:cNvGrpSpPr>
          <p:nvPr/>
        </p:nvGrpSpPr>
        <p:grpSpPr>
          <a:xfrm>
            <a:off x="1033964" y="2075338"/>
            <a:ext cx="1150325" cy="3348000"/>
            <a:chOff x="597712" y="2415605"/>
            <a:chExt cx="1076110" cy="3131998"/>
          </a:xfrm>
        </p:grpSpPr>
        <p:sp>
          <p:nvSpPr>
            <p:cNvPr id="16" name="等腰三角形 9"/>
            <p:cNvSpPr/>
            <p:nvPr/>
          </p:nvSpPr>
          <p:spPr>
            <a:xfrm rot="10800000">
              <a:off x="597712" y="2908359"/>
              <a:ext cx="1076110" cy="2639244"/>
            </a:xfrm>
            <a:custGeom>
              <a:avLst/>
              <a:gdLst>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3133 h 5053133"/>
                <a:gd name="connsiteX1" fmla="*/ 1670578 w 3341155"/>
                <a:gd name="connsiteY1" fmla="*/ 0 h 5053133"/>
                <a:gd name="connsiteX2" fmla="*/ 3341155 w 3341155"/>
                <a:gd name="connsiteY2" fmla="*/ 5053133 h 5053133"/>
                <a:gd name="connsiteX3" fmla="*/ 0 w 3341155"/>
                <a:gd name="connsiteY3" fmla="*/ 5053133 h 5053133"/>
                <a:gd name="connsiteX0" fmla="*/ 0 w 3341155"/>
                <a:gd name="connsiteY0" fmla="*/ 5054349 h 5054349"/>
                <a:gd name="connsiteX1" fmla="*/ 1670578 w 3341155"/>
                <a:gd name="connsiteY1" fmla="*/ 1216 h 5054349"/>
                <a:gd name="connsiteX2" fmla="*/ 3341155 w 3341155"/>
                <a:gd name="connsiteY2" fmla="*/ 5054349 h 5054349"/>
                <a:gd name="connsiteX3" fmla="*/ 0 w 3341155"/>
                <a:gd name="connsiteY3" fmla="*/ 5054349 h 5054349"/>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 name="connsiteX0" fmla="*/ 0 w 3341155"/>
                <a:gd name="connsiteY0" fmla="*/ 5054932 h 5054932"/>
                <a:gd name="connsiteX1" fmla="*/ 1670578 w 3341155"/>
                <a:gd name="connsiteY1" fmla="*/ 1799 h 5054932"/>
                <a:gd name="connsiteX2" fmla="*/ 3341155 w 3341155"/>
                <a:gd name="connsiteY2" fmla="*/ 5054932 h 5054932"/>
                <a:gd name="connsiteX3" fmla="*/ 0 w 3341155"/>
                <a:gd name="connsiteY3" fmla="*/ 5054932 h 5054932"/>
              </a:gdLst>
              <a:ahLst/>
              <a:cxnLst>
                <a:cxn ang="0">
                  <a:pos x="connsiteX0" y="connsiteY0"/>
                </a:cxn>
                <a:cxn ang="0">
                  <a:pos x="connsiteX1" y="connsiteY1"/>
                </a:cxn>
                <a:cxn ang="0">
                  <a:pos x="connsiteX2" y="connsiteY2"/>
                </a:cxn>
                <a:cxn ang="0">
                  <a:pos x="connsiteX3" y="connsiteY3"/>
                </a:cxn>
              </a:cxnLst>
              <a:rect l="l" t="t" r="r" b="b"/>
              <a:pathLst>
                <a:path w="3341155" h="5054932">
                  <a:moveTo>
                    <a:pt x="0" y="5054932"/>
                  </a:moveTo>
                  <a:cubicBezTo>
                    <a:pt x="556859" y="3370554"/>
                    <a:pt x="1547106" y="-90235"/>
                    <a:pt x="1670578" y="1799"/>
                  </a:cubicBezTo>
                  <a:cubicBezTo>
                    <a:pt x="1801193" y="-87854"/>
                    <a:pt x="2784296" y="3370554"/>
                    <a:pt x="3341155" y="5054932"/>
                  </a:cubicBezTo>
                  <a:lnTo>
                    <a:pt x="0" y="5054932"/>
                  </a:lnTo>
                  <a:close/>
                </a:path>
              </a:pathLst>
            </a:custGeom>
            <a:gradFill>
              <a:gsLst>
                <a:gs pos="70000">
                  <a:srgbClr val="000000">
                    <a:alpha val="8000"/>
                  </a:srgbClr>
                </a:gs>
                <a:gs pos="50000">
                  <a:srgbClr val="000000">
                    <a:alpha val="4000"/>
                  </a:srgbClr>
                </a:gs>
                <a:gs pos="30000">
                  <a:schemeClr val="tx1">
                    <a:alpha val="0"/>
                  </a:schemeClr>
                </a:gs>
                <a:gs pos="100000">
                  <a:schemeClr val="tx1">
                    <a:lumMod val="85000"/>
                    <a:lumOff val="15000"/>
                    <a:alpha val="30000"/>
                  </a:schemeClr>
                </a:gs>
              </a:gsLst>
              <a:lin ang="54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7" name="椭圆 16"/>
            <p:cNvSpPr>
              <a:spLocks noChangeAspect="1"/>
            </p:cNvSpPr>
            <p:nvPr/>
          </p:nvSpPr>
          <p:spPr>
            <a:xfrm>
              <a:off x="648010" y="2415605"/>
              <a:ext cx="971992" cy="972000"/>
            </a:xfrm>
            <a:prstGeom prst="ellipse">
              <a:avLst/>
            </a:prstGeom>
            <a:gradFill>
              <a:gsLst>
                <a:gs pos="1000">
                  <a:schemeClr val="accent4">
                    <a:lumMod val="20000"/>
                    <a:lumOff val="80000"/>
                  </a:schemeClr>
                </a:gs>
                <a:gs pos="60000">
                  <a:srgbClr val="009999"/>
                </a:gs>
                <a:gs pos="100000">
                  <a:srgbClr val="009999"/>
                </a:gs>
              </a:gsLst>
              <a:lin ang="5400000" scaled="1"/>
            </a:gradFill>
            <a:ln w="25400">
              <a:noFill/>
            </a:ln>
            <a:effectLst>
              <a:outerShdw blurRad="254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24" name="文本框 23"/>
          <p:cNvSpPr txBox="1"/>
          <p:nvPr/>
        </p:nvSpPr>
        <p:spPr>
          <a:xfrm>
            <a:off x="5758053" y="2472759"/>
            <a:ext cx="3570208" cy="1107996"/>
          </a:xfrm>
          <a:prstGeom prst="rect">
            <a:avLst/>
          </a:prstGeom>
          <a:noFill/>
          <a:effectLst>
            <a:outerShdw dist="25400" dir="5400000" algn="t" rotWithShape="0">
              <a:schemeClr val="bg1">
                <a:alpha val="40000"/>
              </a:schemeClr>
            </a:outerShdw>
          </a:effectLst>
        </p:spPr>
        <p:txBody>
          <a:bodyPr wrap="none" rtlCol="0" anchor="b" anchorCtr="0">
            <a:spAutoFit/>
          </a:bodyPr>
          <a:lstStyle>
            <a:defPPr>
              <a:defRPr lang="zh-CN"/>
            </a:defPPr>
            <a:lvl1pPr>
              <a:defRPr sz="3600" b="1">
                <a:solidFill>
                  <a:schemeClr val="accent1">
                    <a:lumMod val="75000"/>
                  </a:schemeClr>
                </a:solidFill>
                <a:effectLst>
                  <a:innerShdw blurRad="127000" dist="63500" dir="16200000">
                    <a:prstClr val="black">
                      <a:alpha val="50000"/>
                    </a:prstClr>
                  </a:innerShdw>
                </a:effectLst>
                <a:latin typeface="微软雅黑"/>
                <a:ea typeface="微软雅黑"/>
              </a:defRPr>
            </a:lvl1pPr>
          </a:lstStyle>
          <a:p>
            <a:r>
              <a:rPr lang="zh-CN" altLang="en-US" sz="6600" dirty="0">
                <a:solidFill>
                  <a:srgbClr val="009999"/>
                </a:solidFill>
                <a:latin typeface="Noto Sans S Chinese Medium" panose="020B0600000000000000" pitchFamily="34" charset="-122"/>
                <a:ea typeface="Noto Sans S Chinese Medium" panose="020B0600000000000000" pitchFamily="34" charset="-122"/>
              </a:rPr>
              <a:t>算</a:t>
            </a:r>
            <a:r>
              <a:rPr lang="zh-CN" altLang="en-US" sz="6600" dirty="0" smtClean="0">
                <a:solidFill>
                  <a:srgbClr val="009999"/>
                </a:solidFill>
                <a:latin typeface="Noto Sans S Chinese Medium" panose="020B0600000000000000" pitchFamily="34" charset="-122"/>
                <a:ea typeface="Noto Sans S Chinese Medium" panose="020B0600000000000000" pitchFamily="34" charset="-122"/>
              </a:rPr>
              <a:t>法应用</a:t>
            </a:r>
            <a:endParaRPr lang="zh-CN" altLang="en-US" sz="6600" dirty="0">
              <a:solidFill>
                <a:srgbClr val="009999"/>
              </a:solidFill>
              <a:latin typeface="Noto Sans S Chinese Medium" panose="020B0600000000000000" pitchFamily="34" charset="-122"/>
              <a:ea typeface="Noto Sans S Chinese Medium" panose="020B0600000000000000" pitchFamily="34" charset="-122"/>
            </a:endParaRPr>
          </a:p>
        </p:txBody>
      </p:sp>
      <p:sp>
        <p:nvSpPr>
          <p:cNvPr id="23" name="矩形 22"/>
          <p:cNvSpPr>
            <a:spLocks noChangeAspect="1"/>
          </p:cNvSpPr>
          <p:nvPr>
            <p:custDataLst>
              <p:tags r:id="rId1"/>
            </p:custDataLst>
          </p:nvPr>
        </p:nvSpPr>
        <p:spPr>
          <a:xfrm>
            <a:off x="711359" y="-348275"/>
            <a:ext cx="180000" cy="18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11900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5422" y="1099427"/>
            <a:ext cx="11356622" cy="4896544"/>
          </a:xfrm>
        </p:spPr>
        <p:txBody>
          <a:bodyPr>
            <a:normAutofit fontScale="85000" lnSpcReduction="20000"/>
          </a:bodyPr>
          <a:lstStyle/>
          <a:p>
            <a:pPr>
              <a:lnSpc>
                <a:spcPct val="170000"/>
              </a:lnSpc>
              <a:spcBef>
                <a:spcPts val="0"/>
              </a:spcBef>
              <a:spcAft>
                <a:spcPts val="0"/>
              </a:spcAft>
            </a:pPr>
            <a:r>
              <a:rPr lang="en-US" altLang="zh-CN" sz="2200" dirty="0">
                <a:latin typeface="Cambria" panose="02040503050406030204" pitchFamily="18" charset="0"/>
                <a:ea typeface="Cambria" panose="02040503050406030204" pitchFamily="18" charset="0"/>
              </a:rPr>
              <a:t>CART</a:t>
            </a:r>
            <a:r>
              <a:rPr lang="zh-CN" altLang="zh-CN" sz="2200" dirty="0">
                <a:latin typeface="Cambria" panose="02040503050406030204" pitchFamily="18" charset="0"/>
              </a:rPr>
              <a:t>（</a:t>
            </a:r>
            <a:r>
              <a:rPr lang="en-US" altLang="zh-CN" sz="2200" dirty="0">
                <a:latin typeface="Cambria" panose="02040503050406030204" pitchFamily="18" charset="0"/>
                <a:ea typeface="Cambria" panose="02040503050406030204" pitchFamily="18" charset="0"/>
              </a:rPr>
              <a:t>Classification And Regression Tree</a:t>
            </a:r>
            <a:r>
              <a:rPr lang="zh-CN" altLang="zh-CN" sz="2200" dirty="0">
                <a:latin typeface="Cambria" panose="02040503050406030204" pitchFamily="18" charset="0"/>
              </a:rPr>
              <a:t>）算法是目前决策树算法中最为成熟的一类算法，应用范围也比较广泛。它既可用于分类，也可用于预测</a:t>
            </a:r>
            <a:r>
              <a:rPr lang="zh-CN" altLang="zh-CN" sz="2200" dirty="0" smtClean="0">
                <a:latin typeface="Cambria" panose="02040503050406030204" pitchFamily="18" charset="0"/>
              </a:rPr>
              <a:t>。</a:t>
            </a:r>
            <a:endParaRPr lang="en-US" altLang="zh-CN" sz="2200" dirty="0" smtClean="0">
              <a:latin typeface="Cambria" panose="02040503050406030204" pitchFamily="18" charset="0"/>
              <a:ea typeface="Cambria" panose="02040503050406030204" pitchFamily="18" charset="0"/>
            </a:endParaRPr>
          </a:p>
          <a:p>
            <a:pPr>
              <a:lnSpc>
                <a:spcPct val="170000"/>
              </a:lnSpc>
              <a:spcBef>
                <a:spcPts val="0"/>
              </a:spcBef>
              <a:spcAft>
                <a:spcPts val="0"/>
              </a:spcAft>
            </a:pPr>
            <a:r>
              <a:rPr lang="zh-CN" altLang="zh-CN" sz="2200" dirty="0">
                <a:latin typeface="Cambria" panose="02040503050406030204" pitchFamily="18" charset="0"/>
              </a:rPr>
              <a:t>预</a:t>
            </a:r>
            <a:r>
              <a:rPr lang="zh-CN" altLang="zh-CN" sz="2200" dirty="0" smtClean="0">
                <a:latin typeface="Cambria" panose="02040503050406030204" pitchFamily="18" charset="0"/>
              </a:rPr>
              <a:t>测</a:t>
            </a:r>
            <a:r>
              <a:rPr lang="zh-CN" altLang="zh-CN" sz="2200" dirty="0">
                <a:latin typeface="Cambria" panose="02040503050406030204" pitchFamily="18" charset="0"/>
              </a:rPr>
              <a:t>时，</a:t>
            </a:r>
            <a:r>
              <a:rPr lang="en-US" altLang="zh-CN" sz="2200" dirty="0">
                <a:latin typeface="Cambria" panose="02040503050406030204" pitchFamily="18" charset="0"/>
                <a:ea typeface="Cambria" panose="02040503050406030204" pitchFamily="18" charset="0"/>
              </a:rPr>
              <a:t>CART</a:t>
            </a:r>
            <a:r>
              <a:rPr lang="zh-CN" altLang="zh-CN" sz="2200" dirty="0">
                <a:latin typeface="Cambria" panose="02040503050406030204" pitchFamily="18" charset="0"/>
              </a:rPr>
              <a:t>使用最小剩余</a:t>
            </a:r>
            <a:r>
              <a:rPr lang="zh-CN" altLang="zh-CN" sz="2200" dirty="0" smtClean="0">
                <a:latin typeface="Cambria" panose="02040503050406030204" pitchFamily="18" charset="0"/>
              </a:rPr>
              <a:t>方差来</a:t>
            </a:r>
            <a:r>
              <a:rPr lang="zh-CN" altLang="zh-CN" sz="2200" dirty="0">
                <a:latin typeface="Cambria" panose="02040503050406030204" pitchFamily="18" charset="0"/>
              </a:rPr>
              <a:t>判定回归树的最优划分，确保划分之后的子树与样本点的误差方差最小</a:t>
            </a:r>
            <a:r>
              <a:rPr lang="zh-CN" altLang="zh-CN" sz="2200" dirty="0" smtClean="0">
                <a:latin typeface="Cambria" panose="02040503050406030204" pitchFamily="18" charset="0"/>
              </a:rPr>
              <a:t>。</a:t>
            </a:r>
            <a:endParaRPr lang="en-US" altLang="zh-CN" sz="2200" dirty="0" smtClean="0">
              <a:latin typeface="Cambria" panose="02040503050406030204" pitchFamily="18" charset="0"/>
              <a:ea typeface="Cambria" panose="02040503050406030204" pitchFamily="18" charset="0"/>
            </a:endParaRPr>
          </a:p>
          <a:p>
            <a:pPr>
              <a:lnSpc>
                <a:spcPct val="170000"/>
              </a:lnSpc>
              <a:spcBef>
                <a:spcPts val="0"/>
              </a:spcBef>
              <a:spcAft>
                <a:spcPts val="0"/>
              </a:spcAft>
            </a:pPr>
            <a:r>
              <a:rPr lang="en-US" altLang="zh-CN" sz="2200" dirty="0">
                <a:latin typeface="Cambria" panose="02040503050406030204" pitchFamily="18" charset="0"/>
                <a:ea typeface="Cambria" panose="02040503050406030204" pitchFamily="18" charset="0"/>
              </a:rPr>
              <a:t>CART</a:t>
            </a:r>
            <a:r>
              <a:rPr lang="zh-CN" altLang="zh-CN" sz="2200" dirty="0">
                <a:latin typeface="Cambria" panose="02040503050406030204" pitchFamily="18" charset="0"/>
              </a:rPr>
              <a:t>算法的主要</a:t>
            </a:r>
            <a:r>
              <a:rPr lang="zh-CN" altLang="zh-CN" sz="2200" dirty="0" smtClean="0">
                <a:latin typeface="Cambria" panose="02040503050406030204" pitchFamily="18" charset="0"/>
              </a:rPr>
              <a:t>流程</a:t>
            </a:r>
            <a:r>
              <a:rPr lang="zh-CN" altLang="en-US" sz="2200" dirty="0" smtClean="0">
                <a:latin typeface="Cambria" panose="02040503050406030204" pitchFamily="18" charset="0"/>
              </a:rPr>
              <a:t>：</a:t>
            </a:r>
            <a:endParaRPr lang="en-US" altLang="zh-CN" sz="2200" dirty="0" smtClean="0">
              <a:latin typeface="Cambria" panose="02040503050406030204" pitchFamily="18" charset="0"/>
              <a:ea typeface="Cambria" panose="02040503050406030204" pitchFamily="18" charset="0"/>
            </a:endParaRPr>
          </a:p>
          <a:p>
            <a:pPr lvl="1">
              <a:lnSpc>
                <a:spcPct val="170000"/>
              </a:lnSpc>
              <a:spcBef>
                <a:spcPts val="0"/>
              </a:spcBef>
              <a:spcAft>
                <a:spcPts val="0"/>
              </a:spcAft>
            </a:pPr>
            <a:r>
              <a:rPr lang="zh-CN" altLang="zh-CN" sz="1900" dirty="0" smtClean="0">
                <a:latin typeface="Cambria" panose="02040503050406030204" pitchFamily="18" charset="0"/>
              </a:rPr>
              <a:t>输入</a:t>
            </a:r>
            <a:r>
              <a:rPr lang="zh-CN" altLang="zh-CN" sz="1900" dirty="0">
                <a:latin typeface="Cambria" panose="02040503050406030204" pitchFamily="18" charset="0"/>
              </a:rPr>
              <a:t>需要分类的数据集和类别标签</a:t>
            </a:r>
            <a:r>
              <a:rPr lang="zh-CN" altLang="zh-CN" sz="1900" dirty="0" smtClean="0">
                <a:latin typeface="Cambria" panose="02040503050406030204" pitchFamily="18" charset="0"/>
              </a:rPr>
              <a:t>。</a:t>
            </a:r>
            <a:endParaRPr lang="en-US" altLang="zh-CN" sz="1900" dirty="0" smtClean="0">
              <a:latin typeface="Cambria" panose="02040503050406030204" pitchFamily="18" charset="0"/>
              <a:ea typeface="Cambria" panose="02040503050406030204" pitchFamily="18" charset="0"/>
            </a:endParaRPr>
          </a:p>
          <a:p>
            <a:pPr lvl="1">
              <a:lnSpc>
                <a:spcPct val="170000"/>
              </a:lnSpc>
              <a:spcBef>
                <a:spcPts val="0"/>
              </a:spcBef>
              <a:spcAft>
                <a:spcPts val="0"/>
              </a:spcAft>
            </a:pPr>
            <a:r>
              <a:rPr lang="zh-CN" altLang="zh-CN" sz="1900" dirty="0" smtClean="0">
                <a:latin typeface="Cambria" panose="02040503050406030204" pitchFamily="18" charset="0"/>
              </a:rPr>
              <a:t>使用</a:t>
            </a:r>
            <a:r>
              <a:rPr lang="zh-CN" altLang="zh-CN" sz="1900" dirty="0">
                <a:latin typeface="Cambria" panose="02040503050406030204" pitchFamily="18" charset="0"/>
              </a:rPr>
              <a:t>最小剩余方差判定回归树的最优划分，并创建特征的</a:t>
            </a:r>
            <a:r>
              <a:rPr lang="zh-CN" altLang="zh-CN" sz="1900" dirty="0" smtClean="0">
                <a:latin typeface="Cambria" panose="02040503050406030204" pitchFamily="18" charset="0"/>
              </a:rPr>
              <a:t>划分</a:t>
            </a:r>
            <a:r>
              <a:rPr lang="zh-CN" altLang="en-US" sz="1900" dirty="0" smtClean="0">
                <a:latin typeface="Cambria" panose="02040503050406030204" pitchFamily="18" charset="0"/>
              </a:rPr>
              <a:t>结点</a:t>
            </a:r>
            <a:r>
              <a:rPr lang="zh-CN" altLang="zh-CN" sz="1900" dirty="0" smtClean="0">
                <a:latin typeface="Cambria" panose="02040503050406030204" pitchFamily="18" charset="0"/>
              </a:rPr>
              <a:t>。</a:t>
            </a:r>
            <a:r>
              <a:rPr lang="zh-CN" altLang="zh-CN" sz="1900" dirty="0">
                <a:latin typeface="Cambria" panose="02040503050406030204" pitchFamily="18" charset="0"/>
              </a:rPr>
              <a:t>最小剩余方差子函数，计算数据集各列的最优划分方差、划分列、划分值。</a:t>
            </a:r>
          </a:p>
          <a:p>
            <a:pPr lvl="1">
              <a:lnSpc>
                <a:spcPct val="170000"/>
              </a:lnSpc>
              <a:spcBef>
                <a:spcPts val="0"/>
              </a:spcBef>
              <a:spcAft>
                <a:spcPts val="0"/>
              </a:spcAft>
            </a:pPr>
            <a:r>
              <a:rPr lang="zh-CN" altLang="zh-CN" sz="1900" dirty="0" smtClean="0">
                <a:latin typeface="Cambria" panose="02040503050406030204" pitchFamily="18" charset="0"/>
              </a:rPr>
              <a:t>在划分</a:t>
            </a:r>
            <a:r>
              <a:rPr lang="zh-CN" altLang="en-US" sz="1900" dirty="0" smtClean="0">
                <a:latin typeface="Cambria" panose="02040503050406030204" pitchFamily="18" charset="0"/>
              </a:rPr>
              <a:t>结点</a:t>
            </a:r>
            <a:r>
              <a:rPr lang="zh-CN" altLang="zh-CN" sz="1900" dirty="0" smtClean="0">
                <a:latin typeface="Cambria" panose="02040503050406030204" pitchFamily="18" charset="0"/>
              </a:rPr>
              <a:t>，</a:t>
            </a:r>
            <a:r>
              <a:rPr lang="zh-CN" altLang="zh-CN" sz="1900" dirty="0">
                <a:latin typeface="Cambria" panose="02040503050406030204" pitchFamily="18" charset="0"/>
              </a:rPr>
              <a:t>使用二分数据集子函数将数据集划分为两部分。</a:t>
            </a:r>
          </a:p>
          <a:p>
            <a:pPr lvl="1">
              <a:lnSpc>
                <a:spcPct val="170000"/>
              </a:lnSpc>
              <a:spcBef>
                <a:spcPts val="0"/>
              </a:spcBef>
              <a:spcAft>
                <a:spcPts val="0"/>
              </a:spcAft>
            </a:pPr>
            <a:r>
              <a:rPr lang="zh-CN" altLang="zh-CN" sz="1900" dirty="0" smtClean="0">
                <a:latin typeface="Cambria" panose="02040503050406030204" pitchFamily="18" charset="0"/>
              </a:rPr>
              <a:t>根据</a:t>
            </a:r>
            <a:r>
              <a:rPr lang="zh-CN" altLang="zh-CN" sz="1900" dirty="0">
                <a:latin typeface="Cambria" panose="02040503050406030204" pitchFamily="18" charset="0"/>
              </a:rPr>
              <a:t>二分数据的结果，构建出新的左、</a:t>
            </a:r>
            <a:r>
              <a:rPr lang="zh-CN" altLang="zh-CN" sz="1900" dirty="0" smtClean="0">
                <a:latin typeface="Cambria" panose="02040503050406030204" pitchFamily="18" charset="0"/>
              </a:rPr>
              <a:t>右</a:t>
            </a:r>
            <a:r>
              <a:rPr lang="zh-CN" altLang="en-US" sz="1900" dirty="0" smtClean="0">
                <a:latin typeface="Cambria" panose="02040503050406030204" pitchFamily="18" charset="0"/>
              </a:rPr>
              <a:t>结点</a:t>
            </a:r>
            <a:r>
              <a:rPr lang="zh-CN" altLang="zh-CN" sz="1900" dirty="0" smtClean="0">
                <a:latin typeface="Cambria" panose="02040503050406030204" pitchFamily="18" charset="0"/>
              </a:rPr>
              <a:t>，</a:t>
            </a:r>
            <a:r>
              <a:rPr lang="zh-CN" altLang="zh-CN" sz="1900" dirty="0">
                <a:latin typeface="Cambria" panose="02040503050406030204" pitchFamily="18" charset="0"/>
              </a:rPr>
              <a:t>作为树生长出的两个分支。</a:t>
            </a:r>
          </a:p>
          <a:p>
            <a:pPr lvl="1">
              <a:lnSpc>
                <a:spcPct val="170000"/>
              </a:lnSpc>
              <a:spcBef>
                <a:spcPts val="0"/>
              </a:spcBef>
              <a:spcAft>
                <a:spcPts val="0"/>
              </a:spcAft>
            </a:pPr>
            <a:r>
              <a:rPr lang="zh-CN" altLang="zh-CN" sz="1900" dirty="0" smtClean="0">
                <a:latin typeface="Cambria" panose="02040503050406030204" pitchFamily="18" charset="0"/>
              </a:rPr>
              <a:t>检验</a:t>
            </a:r>
            <a:r>
              <a:rPr lang="zh-CN" altLang="zh-CN" sz="1900" dirty="0">
                <a:latin typeface="Cambria" panose="02040503050406030204" pitchFamily="18" charset="0"/>
              </a:rPr>
              <a:t>是否符合递归的终止条件。</a:t>
            </a:r>
          </a:p>
          <a:p>
            <a:pPr lvl="1">
              <a:lnSpc>
                <a:spcPct val="170000"/>
              </a:lnSpc>
              <a:spcBef>
                <a:spcPts val="0"/>
              </a:spcBef>
              <a:spcAft>
                <a:spcPts val="0"/>
              </a:spcAft>
            </a:pPr>
            <a:r>
              <a:rPr lang="zh-CN" altLang="zh-CN" sz="1900" dirty="0" smtClean="0">
                <a:latin typeface="Cambria" panose="02040503050406030204" pitchFamily="18" charset="0"/>
              </a:rPr>
              <a:t>将</a:t>
            </a:r>
            <a:r>
              <a:rPr lang="zh-CN" altLang="zh-CN" sz="1900" dirty="0">
                <a:latin typeface="Cambria" panose="02040503050406030204" pitchFamily="18" charset="0"/>
              </a:rPr>
              <a:t>划分的</a:t>
            </a:r>
            <a:r>
              <a:rPr lang="zh-CN" altLang="zh-CN" sz="1900" dirty="0" smtClean="0">
                <a:latin typeface="Cambria" panose="02040503050406030204" pitchFamily="18" charset="0"/>
              </a:rPr>
              <a:t>新</a:t>
            </a:r>
            <a:r>
              <a:rPr lang="zh-CN" altLang="en-US" sz="1900" dirty="0" smtClean="0">
                <a:latin typeface="Cambria" panose="02040503050406030204" pitchFamily="18" charset="0"/>
              </a:rPr>
              <a:t>结点</a:t>
            </a:r>
            <a:r>
              <a:rPr lang="zh-CN" altLang="zh-CN" sz="1900" dirty="0" smtClean="0">
                <a:latin typeface="Cambria" panose="02040503050406030204" pitchFamily="18" charset="0"/>
              </a:rPr>
              <a:t>包含</a:t>
            </a:r>
            <a:r>
              <a:rPr lang="zh-CN" altLang="zh-CN" sz="1900" dirty="0">
                <a:latin typeface="Cambria" panose="02040503050406030204" pitchFamily="18" charset="0"/>
              </a:rPr>
              <a:t>的数据集和类别标签作为输入，递归执行上述步骤</a:t>
            </a:r>
            <a:r>
              <a:rPr lang="zh-CN" altLang="zh-CN" sz="1900" dirty="0" smtClean="0">
                <a:latin typeface="Cambria" panose="02040503050406030204" pitchFamily="18" charset="0"/>
              </a:rPr>
              <a:t>。</a:t>
            </a:r>
            <a:endParaRPr lang="zh-CN" altLang="zh-CN" sz="1900" dirty="0">
              <a:latin typeface="Cambria" panose="02040503050406030204" pitchFamily="18" charset="0"/>
            </a:endParaRPr>
          </a:p>
        </p:txBody>
      </p:sp>
      <p:sp>
        <p:nvSpPr>
          <p:cNvPr id="5" name="标题 4"/>
          <p:cNvSpPr>
            <a:spLocks noGrp="1"/>
          </p:cNvSpPr>
          <p:nvPr>
            <p:ph type="title"/>
          </p:nvPr>
        </p:nvSpPr>
        <p:spPr>
          <a:xfrm>
            <a:off x="145796" y="316089"/>
            <a:ext cx="10272890" cy="980728"/>
          </a:xfrm>
        </p:spPr>
        <p:txBody>
          <a:bodyPr/>
          <a:lstStyle/>
          <a:p>
            <a:r>
              <a:rPr lang="en-US" altLang="zh-CN" dirty="0" smtClean="0">
                <a:latin typeface="Cambria" panose="02040503050406030204" pitchFamily="18" charset="0"/>
                <a:ea typeface="Cambria" panose="02040503050406030204" pitchFamily="18" charset="0"/>
              </a:rPr>
              <a:t>CART</a:t>
            </a:r>
            <a:r>
              <a:rPr lang="zh-CN" altLang="zh-CN" dirty="0" smtClean="0">
                <a:latin typeface="Cambria" panose="02040503050406030204" pitchFamily="18" charset="0"/>
              </a:rPr>
              <a:t>算法原理</a:t>
            </a:r>
            <a:endParaRPr lang="zh-CN" altLang="en-US" dirty="0"/>
          </a:p>
        </p:txBody>
      </p:sp>
    </p:spTree>
    <p:extLst>
      <p:ext uri="{BB962C8B-B14F-4D97-AF65-F5344CB8AC3E}">
        <p14:creationId xmlns:p14="http://schemas.microsoft.com/office/powerpoint/2010/main" val="19133943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r>
              <a:rPr lang="zh-CN" altLang="en-US" dirty="0" smtClean="0"/>
              <a:t>   </a:t>
            </a:r>
            <a:endParaRPr lang="zh-CN" altLang="en-US" dirty="0"/>
          </a:p>
        </p:txBody>
      </p:sp>
      <p:sp>
        <p:nvSpPr>
          <p:cNvPr id="4" name="标题 3"/>
          <p:cNvSpPr>
            <a:spLocks noGrp="1"/>
          </p:cNvSpPr>
          <p:nvPr>
            <p:ph type="title"/>
          </p:nvPr>
        </p:nvSpPr>
        <p:spPr/>
        <p:txBody>
          <a:bodyPr/>
          <a:lstStyle/>
          <a:p>
            <a:pPr algn="just"/>
            <a:r>
              <a:rPr lang="en-US" altLang="zh-CN" dirty="0" smtClean="0"/>
              <a:t>   </a:t>
            </a:r>
            <a:r>
              <a:rPr altLang="zh-CN" dirty="0" smtClean="0"/>
              <a:t>实现及参数</a:t>
            </a:r>
            <a:endParaRPr altLang="zh-CN" dirty="0"/>
          </a:p>
        </p:txBody>
      </p:sp>
      <p:sp>
        <p:nvSpPr>
          <p:cNvPr id="5" name="内容占位符 1"/>
          <p:cNvSpPr>
            <a:spLocks noGrp="1"/>
          </p:cNvSpPr>
          <p:nvPr>
            <p:ph idx="1"/>
          </p:nvPr>
        </p:nvSpPr>
        <p:spPr>
          <a:xfrm>
            <a:off x="-304800" y="657930"/>
            <a:ext cx="12496799" cy="5742870"/>
          </a:xfrm>
        </p:spPr>
        <p:txBody>
          <a:bodyPr>
            <a:noAutofit/>
          </a:bodyPr>
          <a:lstStyle/>
          <a:p>
            <a:pPr marL="457200" lvl="1" indent="0">
              <a:lnSpc>
                <a:spcPct val="100000"/>
              </a:lnSpc>
              <a:buNone/>
            </a:pPr>
            <a:r>
              <a:rPr b="1" dirty="0">
                <a:solidFill>
                  <a:srgbClr val="009999"/>
                </a:solidFill>
              </a:rPr>
              <a:t>sklearn.tree</a:t>
            </a:r>
            <a:r>
              <a:rPr dirty="0"/>
              <a:t>提供了分类决策树的实现方法，库函数</a:t>
            </a:r>
            <a:r>
              <a:rPr b="1" dirty="0">
                <a:solidFill>
                  <a:srgbClr val="009999"/>
                </a:solidFill>
              </a:rPr>
              <a:t>DecisionTreeClassifier</a:t>
            </a:r>
            <a:r>
              <a:rPr dirty="0"/>
              <a:t>，</a:t>
            </a:r>
            <a:r>
              <a:rPr dirty="0" smtClean="0"/>
              <a:t>其构造函数如下</a:t>
            </a:r>
            <a:endParaRPr dirty="0"/>
          </a:p>
          <a:p>
            <a:pPr marL="457200" lvl="1" indent="0">
              <a:lnSpc>
                <a:spcPct val="100000"/>
              </a:lnSpc>
              <a:buNone/>
            </a:pPr>
            <a:r>
              <a:rPr dirty="0"/>
              <a:t>sklearn.tree.DecisionTreeClassifier(criterion='gini', splitter='best', max_depth=None,</a:t>
            </a:r>
          </a:p>
          <a:p>
            <a:pPr marL="457200" lvl="1" indent="0">
              <a:lnSpc>
                <a:spcPct val="100000"/>
              </a:lnSpc>
              <a:buNone/>
            </a:pPr>
            <a:r>
              <a:rPr dirty="0"/>
              <a:t> min_samples_split=2,min_samples_leaf=1, min_weight_fraction_leaf=0.0,</a:t>
            </a:r>
          </a:p>
          <a:p>
            <a:pPr marL="457200" lvl="1" indent="0">
              <a:lnSpc>
                <a:spcPct val="100000"/>
              </a:lnSpc>
              <a:buNone/>
            </a:pPr>
            <a:r>
              <a:rPr dirty="0"/>
              <a:t> max_features=None, random_state=None, max_leaf_nodes=None, class_weight</a:t>
            </a:r>
          </a:p>
          <a:p>
            <a:pPr marL="457200" lvl="1" indent="0">
              <a:lnSpc>
                <a:spcPct val="100000"/>
              </a:lnSpc>
              <a:buNone/>
            </a:pPr>
            <a:r>
              <a:rPr dirty="0"/>
              <a:t> =None, presort=False)</a:t>
            </a:r>
          </a:p>
          <a:p>
            <a:pPr marL="457200" lvl="1" indent="0">
              <a:lnSpc>
                <a:spcPct val="100000"/>
              </a:lnSpc>
              <a:buNone/>
            </a:pPr>
            <a:r>
              <a:rPr dirty="0"/>
              <a:t>其主要参数为：</a:t>
            </a:r>
          </a:p>
          <a:p>
            <a:pPr marL="457200" lvl="1" indent="0">
              <a:lnSpc>
                <a:spcPct val="100000"/>
              </a:lnSpc>
              <a:buNone/>
            </a:pPr>
            <a:r>
              <a:rPr dirty="0"/>
              <a:t>1）criterion：特征选择标准。数据类型为字符串型，若不指定该参数值，则自动使用默认参数值gini。</a:t>
            </a:r>
          </a:p>
          <a:p>
            <a:pPr marL="457200" lvl="1" indent="0">
              <a:lnSpc>
                <a:spcPct val="100000"/>
              </a:lnSpc>
              <a:buNone/>
            </a:pPr>
            <a:r>
              <a:rPr dirty="0"/>
              <a:t>2）splitter：特征划分点选择标准。数据类型为字符串型，若不指定该参数值，则自动使用默认参数值best。</a:t>
            </a:r>
          </a:p>
          <a:p>
            <a:pPr marL="457200" lvl="1" indent="0">
              <a:lnSpc>
                <a:spcPct val="100000"/>
              </a:lnSpc>
              <a:buNone/>
            </a:pPr>
            <a:r>
              <a:rPr dirty="0"/>
              <a:t>3）max_features：划分结点以寻找最优划分特征时，设置允许搜索的最大特征个数。数据类型为整型、浮点型、字符串型或None。注意如果已经考虑了max_features个特征，但还是没有找到一个有效的划分，那么会继续寻找下一个特征，直到找到一个有效的划分为止。若不指定该参数值，则自动使用默认参数值None。</a:t>
            </a:r>
          </a:p>
        </p:txBody>
      </p:sp>
    </p:spTree>
    <p:extLst>
      <p:ext uri="{BB962C8B-B14F-4D97-AF65-F5344CB8AC3E}">
        <p14:creationId xmlns:p14="http://schemas.microsoft.com/office/powerpoint/2010/main" val="14986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r>
              <a:rPr lang="zh-CN" altLang="en-US" dirty="0" smtClean="0"/>
              <a:t>   </a:t>
            </a:r>
            <a:endParaRPr lang="zh-CN" altLang="en-US" dirty="0"/>
          </a:p>
        </p:txBody>
      </p:sp>
      <p:sp>
        <p:nvSpPr>
          <p:cNvPr id="4" name="标题 3"/>
          <p:cNvSpPr>
            <a:spLocks noGrp="1"/>
          </p:cNvSpPr>
          <p:nvPr>
            <p:ph type="title"/>
          </p:nvPr>
        </p:nvSpPr>
        <p:spPr/>
        <p:txBody>
          <a:bodyPr/>
          <a:lstStyle/>
          <a:p>
            <a:pPr algn="just"/>
            <a:r>
              <a:rPr altLang="zh-CN" dirty="0" smtClean="0"/>
              <a:t> </a:t>
            </a:r>
            <a:endParaRPr altLang="zh-CN" dirty="0"/>
          </a:p>
        </p:txBody>
      </p:sp>
      <p:sp>
        <p:nvSpPr>
          <p:cNvPr id="5" name="内容占位符 1"/>
          <p:cNvSpPr>
            <a:spLocks noGrp="1"/>
          </p:cNvSpPr>
          <p:nvPr>
            <p:ph idx="1"/>
          </p:nvPr>
        </p:nvSpPr>
        <p:spPr>
          <a:xfrm>
            <a:off x="0" y="736953"/>
            <a:ext cx="12192000" cy="5550958"/>
          </a:xfrm>
        </p:spPr>
        <p:txBody>
          <a:bodyPr>
            <a:noAutofit/>
          </a:bodyPr>
          <a:lstStyle/>
          <a:p>
            <a:pPr marL="457200" lvl="1" indent="0">
              <a:lnSpc>
                <a:spcPct val="100000"/>
              </a:lnSpc>
              <a:buNone/>
            </a:pPr>
            <a:r>
              <a:rPr dirty="0"/>
              <a:t>4）max_depth：决策树的最大深度。数据类型为整型或None，若不指定该参数值，则自动使用默认参数值None，表示不对决策树的最大深度作约束，直到每个叶子结点上的样本均属于同一类，或者少于min_samples_leaf参数指定的叶子结点上的样本个数。也可以指定一个整型数值，代表树的最大深度。</a:t>
            </a:r>
          </a:p>
          <a:p>
            <a:pPr marL="457200" lvl="1" indent="0">
              <a:lnSpc>
                <a:spcPct val="100000"/>
              </a:lnSpc>
              <a:buNone/>
            </a:pPr>
            <a:r>
              <a:rPr dirty="0"/>
              <a:t>5）min_samples_split：内部结点再切分需要的最小样本数。数据类型为整型或浮点型，若不指定该参数值，则自动使用默认参数值2。若设置为整数，则该值表示最少样本数。若设置为0至1的浮点数，则最少样本数为min_samples_split*n_samples向上取整。</a:t>
            </a:r>
          </a:p>
          <a:p>
            <a:pPr marL="457200" lvl="1" indent="0">
              <a:lnSpc>
                <a:spcPct val="100000"/>
              </a:lnSpc>
              <a:buNone/>
            </a:pPr>
            <a:r>
              <a:rPr dirty="0"/>
              <a:t>6）min_samples_leaf:：设置叶子结点上的最小样本数。数据类型为整型或浮点型，若不指定该参数值，则自动使用默认参数值1。若设置为整数，则该值表示最少样本数。若设置为0至1的浮点数，则最少样本数为min_samples_split*n_samples向上取整。</a:t>
            </a:r>
          </a:p>
          <a:p>
            <a:pPr marL="457200" lvl="1" indent="0">
              <a:lnSpc>
                <a:spcPct val="100000"/>
              </a:lnSpc>
              <a:buNone/>
            </a:pPr>
            <a:r>
              <a:rPr dirty="0"/>
              <a:t>7）min_weight_fraction_leaf：每一个叶子结点上样本的权重和的最小值。数据类型为浮点型，若不指定该参数值，则自动使用默认参数值0.0，表示不考虑权重的问题。若样本中存在较多的缺失值，或样本类别分布偏差很大时，会引入样本权重，此时就要谨慎设置该参数。</a:t>
            </a:r>
          </a:p>
        </p:txBody>
      </p:sp>
    </p:spTree>
    <p:extLst>
      <p:ext uri="{BB962C8B-B14F-4D97-AF65-F5344CB8AC3E}">
        <p14:creationId xmlns:p14="http://schemas.microsoft.com/office/powerpoint/2010/main" val="211973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r>
              <a:rPr lang="zh-CN" altLang="en-US" dirty="0" smtClean="0"/>
              <a:t>   </a:t>
            </a:r>
            <a:endParaRPr lang="zh-CN" altLang="en-US" dirty="0"/>
          </a:p>
        </p:txBody>
      </p:sp>
      <p:sp>
        <p:nvSpPr>
          <p:cNvPr id="4" name="标题 3"/>
          <p:cNvSpPr>
            <a:spLocks noGrp="1"/>
          </p:cNvSpPr>
          <p:nvPr>
            <p:ph type="title"/>
          </p:nvPr>
        </p:nvSpPr>
        <p:spPr/>
        <p:txBody>
          <a:bodyPr/>
          <a:lstStyle/>
          <a:p>
            <a:pPr algn="just"/>
            <a:endParaRPr altLang="zh-CN" dirty="0"/>
          </a:p>
        </p:txBody>
      </p:sp>
      <p:sp>
        <p:nvSpPr>
          <p:cNvPr id="5" name="内容占位符 1"/>
          <p:cNvSpPr>
            <a:spLocks noGrp="1"/>
          </p:cNvSpPr>
          <p:nvPr>
            <p:ph idx="1"/>
          </p:nvPr>
        </p:nvSpPr>
        <p:spPr>
          <a:xfrm>
            <a:off x="369025" y="852473"/>
            <a:ext cx="11408833" cy="5594138"/>
          </a:xfrm>
        </p:spPr>
        <p:txBody>
          <a:bodyPr>
            <a:noAutofit/>
          </a:bodyPr>
          <a:lstStyle/>
          <a:p>
            <a:pPr marL="457200" lvl="1" indent="0">
              <a:lnSpc>
                <a:spcPct val="100000"/>
              </a:lnSpc>
              <a:buNone/>
            </a:pPr>
            <a:r>
              <a:rPr dirty="0"/>
              <a:t>8）max_leaf_nodes：决策树的最大叶子结点个数。数据类型为整型或None，若不指定该参数值，则自动使用默认参数值None，表示不加限制。该参数与max_depth等参数一起，限制决策树的复杂度。</a:t>
            </a:r>
          </a:p>
          <a:p>
            <a:pPr marL="457200" lvl="1" indent="0">
              <a:lnSpc>
                <a:spcPct val="100000"/>
              </a:lnSpc>
              <a:buNone/>
            </a:pPr>
            <a:r>
              <a:rPr dirty="0"/>
              <a:t>9）class_weight：样本数据中每个类的权重。值有Banlanced和None可选。若不指定该参数值，则自动使用默认参数值None。</a:t>
            </a:r>
          </a:p>
          <a:p>
            <a:pPr marL="457200" lvl="1" indent="0">
              <a:lnSpc>
                <a:spcPct val="100000"/>
              </a:lnSpc>
              <a:buNone/>
            </a:pPr>
            <a:r>
              <a:rPr dirty="0"/>
              <a:t>10）random_state：随机种子的设置。若不指定该参数值，则自动使用默认参数值None，即使用当前系统时间作为种子，每次随机结果不同。</a:t>
            </a:r>
          </a:p>
          <a:p>
            <a:pPr marL="457200" lvl="1" indent="0">
              <a:lnSpc>
                <a:spcPct val="100000"/>
              </a:lnSpc>
              <a:buNone/>
            </a:pPr>
            <a:r>
              <a:rPr dirty="0"/>
              <a:t>11）min_impurity_decrease：结点不纯度（基尼系数，信息增益）最小减少程度。数据类型为浮点型，若不指定该参数值，则自动使用默认参数值0.0。</a:t>
            </a:r>
          </a:p>
          <a:p>
            <a:pPr marL="457200" lvl="1" indent="0">
              <a:lnSpc>
                <a:spcPct val="100000"/>
              </a:lnSpc>
              <a:buNone/>
            </a:pPr>
            <a:r>
              <a:rPr dirty="0"/>
              <a:t>12）min_impurity_split：结点划分的最小不纯度。数据类型为浮点型，该值限制了决策树的增长，如果某结点的不纯度（基尼系数，信息增益）小于这个阈值，则该结点不再生成子结点。</a:t>
            </a:r>
          </a:p>
          <a:p>
            <a:pPr marL="457200" lvl="1" indent="0">
              <a:lnSpc>
                <a:spcPct val="100000"/>
              </a:lnSpc>
              <a:buNone/>
            </a:pPr>
            <a:r>
              <a:rPr dirty="0"/>
              <a:t>13）persort：是否进行预排序。数据类型为布尔型，若不指定该参数值，则自动使用默认参数值False。在处理大数据集时，如果设为True可能会减慢训练的过程</a:t>
            </a:r>
            <a:r>
              <a:rPr lang="zh-CN" dirty="0"/>
              <a:t>。</a:t>
            </a:r>
          </a:p>
        </p:txBody>
      </p:sp>
    </p:spTree>
    <p:extLst>
      <p:ext uri="{BB962C8B-B14F-4D97-AF65-F5344CB8AC3E}">
        <p14:creationId xmlns:p14="http://schemas.microsoft.com/office/powerpoint/2010/main" val="57731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5"/>
          <p:cNvSpPr txBox="1">
            <a:spLocks noChangeArrowheads="1"/>
          </p:cNvSpPr>
          <p:nvPr/>
        </p:nvSpPr>
        <p:spPr bwMode="auto">
          <a:xfrm>
            <a:off x="641352" y="528462"/>
            <a:ext cx="3058951" cy="615553"/>
          </a:xfrm>
          <a:prstGeom prst="rect">
            <a:avLst/>
          </a:prstGeom>
          <a:solidFill>
            <a:srgbClr val="009999"/>
          </a:solidFill>
          <a:ln>
            <a:noFill/>
          </a:ln>
          <a:extLst/>
        </p:spPr>
        <p:txBody>
          <a:bodyPr wrap="square" lIns="121917" tIns="60958" rIns="121917" bIns="60958">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dirty="0">
                <a:solidFill>
                  <a:schemeClr val="bg1"/>
                </a:solidFill>
                <a:latin typeface="微软雅黑" panose="020B0503020204020204" pitchFamily="34" charset="-122"/>
                <a:ea typeface="微软雅黑" panose="020B0503020204020204" pitchFamily="34" charset="-122"/>
              </a:rPr>
              <a:t>决策树算法</a:t>
            </a:r>
          </a:p>
        </p:txBody>
      </p:sp>
      <p:cxnSp>
        <p:nvCxnSpPr>
          <p:cNvPr id="13" name="直接连接符 13"/>
          <p:cNvCxnSpPr/>
          <p:nvPr/>
        </p:nvCxnSpPr>
        <p:spPr>
          <a:xfrm>
            <a:off x="1849967" y="1128185"/>
            <a:ext cx="9673167" cy="423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3"/>
          <p:cNvSpPr>
            <a:spLocks noChangeArrowheads="1"/>
          </p:cNvSpPr>
          <p:nvPr/>
        </p:nvSpPr>
        <p:spPr bwMode="auto">
          <a:xfrm>
            <a:off x="694267" y="1796806"/>
            <a:ext cx="10727267" cy="3225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2400" dirty="0" smtClean="0">
                <a:solidFill>
                  <a:srgbClr val="000000"/>
                </a:solidFill>
              </a:rPr>
              <a:t>决策树通过</a:t>
            </a:r>
            <a:r>
              <a:rPr lang="zh-CN" altLang="en-US" sz="2400" dirty="0">
                <a:solidFill>
                  <a:srgbClr val="000000"/>
                </a:solidFill>
              </a:rPr>
              <a:t>把数据样本分配到某个叶子结点来确定数据集中样本所属的</a:t>
            </a:r>
            <a:r>
              <a:rPr lang="zh-CN" altLang="en-US" sz="2400" dirty="0" smtClean="0">
                <a:solidFill>
                  <a:srgbClr val="000000"/>
                </a:solidFill>
              </a:rPr>
              <a:t>分类</a:t>
            </a:r>
            <a:endParaRPr lang="en-US" altLang="zh-CN" sz="2400" dirty="0" smtClean="0">
              <a:solidFill>
                <a:srgbClr val="000000"/>
              </a:solidFill>
            </a:endParaRPr>
          </a:p>
          <a:p>
            <a:r>
              <a:rPr lang="zh-CN" altLang="en-US" sz="2400" dirty="0" smtClean="0">
                <a:solidFill>
                  <a:srgbClr val="000000"/>
                </a:solidFill>
              </a:rPr>
              <a:t>决策树</a:t>
            </a:r>
            <a:r>
              <a:rPr lang="zh-CN" altLang="en-US" sz="2400" dirty="0">
                <a:solidFill>
                  <a:srgbClr val="000000"/>
                </a:solidFill>
              </a:rPr>
              <a:t>由决策结点、分支和叶子结点</a:t>
            </a:r>
            <a:r>
              <a:rPr lang="zh-CN" altLang="en-US" sz="2400" dirty="0" smtClean="0">
                <a:solidFill>
                  <a:srgbClr val="000000"/>
                </a:solidFill>
              </a:rPr>
              <a:t>组成</a:t>
            </a:r>
            <a:endParaRPr lang="en-US" altLang="zh-CN" sz="2400" dirty="0" smtClean="0">
              <a:solidFill>
                <a:srgbClr val="000000"/>
              </a:solidFill>
            </a:endParaRPr>
          </a:p>
          <a:p>
            <a:pPr lvl="1"/>
            <a:r>
              <a:rPr lang="zh-CN" altLang="en-US" sz="2000" dirty="0" smtClean="0">
                <a:solidFill>
                  <a:srgbClr val="000000"/>
                </a:solidFill>
              </a:rPr>
              <a:t>决策</a:t>
            </a:r>
            <a:r>
              <a:rPr lang="zh-CN" altLang="en-US" sz="2000" dirty="0">
                <a:solidFill>
                  <a:srgbClr val="000000"/>
                </a:solidFill>
              </a:rPr>
              <a:t>结点表示在样本的一个</a:t>
            </a:r>
            <a:r>
              <a:rPr lang="zh-CN" altLang="en-US" sz="2000" dirty="0" smtClean="0">
                <a:solidFill>
                  <a:srgbClr val="000000"/>
                </a:solidFill>
              </a:rPr>
              <a:t>属性上</a:t>
            </a:r>
            <a:r>
              <a:rPr lang="zh-CN" altLang="en-US" sz="2000" dirty="0">
                <a:solidFill>
                  <a:srgbClr val="000000"/>
                </a:solidFill>
              </a:rPr>
              <a:t>进行的</a:t>
            </a:r>
            <a:r>
              <a:rPr lang="zh-CN" altLang="en-US" sz="2000" dirty="0" smtClean="0">
                <a:solidFill>
                  <a:srgbClr val="000000"/>
                </a:solidFill>
              </a:rPr>
              <a:t>划分</a:t>
            </a:r>
            <a:endParaRPr lang="en-US" altLang="zh-CN" sz="2000" dirty="0" smtClean="0">
              <a:solidFill>
                <a:srgbClr val="000000"/>
              </a:solidFill>
            </a:endParaRPr>
          </a:p>
          <a:p>
            <a:pPr lvl="1"/>
            <a:r>
              <a:rPr lang="zh-CN" altLang="en-US" sz="2000" dirty="0" smtClean="0">
                <a:solidFill>
                  <a:srgbClr val="000000"/>
                </a:solidFill>
              </a:rPr>
              <a:t>分支</a:t>
            </a:r>
            <a:r>
              <a:rPr lang="zh-CN" altLang="en-US" sz="2000" dirty="0">
                <a:solidFill>
                  <a:srgbClr val="000000"/>
                </a:solidFill>
              </a:rPr>
              <a:t>表示</a:t>
            </a:r>
            <a:r>
              <a:rPr lang="zh-CN" altLang="en-US" sz="2000" dirty="0" smtClean="0">
                <a:solidFill>
                  <a:srgbClr val="000000"/>
                </a:solidFill>
              </a:rPr>
              <a:t>对于决策</a:t>
            </a:r>
            <a:r>
              <a:rPr lang="zh-CN" altLang="en-US" sz="2000" dirty="0">
                <a:solidFill>
                  <a:srgbClr val="000000"/>
                </a:solidFill>
              </a:rPr>
              <a:t>结点进行划分的</a:t>
            </a:r>
            <a:r>
              <a:rPr lang="zh-CN" altLang="en-US" sz="2000" dirty="0" smtClean="0">
                <a:solidFill>
                  <a:srgbClr val="000000"/>
                </a:solidFill>
              </a:rPr>
              <a:t>输出</a:t>
            </a:r>
            <a:endParaRPr lang="en-US" altLang="zh-CN" sz="2000" dirty="0" smtClean="0">
              <a:solidFill>
                <a:srgbClr val="000000"/>
              </a:solidFill>
            </a:endParaRPr>
          </a:p>
          <a:p>
            <a:pPr lvl="1"/>
            <a:r>
              <a:rPr lang="zh-CN" altLang="en-US" sz="2000" dirty="0" smtClean="0">
                <a:solidFill>
                  <a:srgbClr val="000000"/>
                </a:solidFill>
              </a:rPr>
              <a:t>叶</a:t>
            </a:r>
            <a:r>
              <a:rPr lang="zh-CN" altLang="en-US" sz="2000" dirty="0">
                <a:solidFill>
                  <a:srgbClr val="000000"/>
                </a:solidFill>
              </a:rPr>
              <a:t>结点代表经过分支到达的类</a:t>
            </a:r>
            <a:r>
              <a:rPr lang="zh-CN" altLang="en-US" sz="2000" dirty="0" smtClean="0">
                <a:solidFill>
                  <a:srgbClr val="000000"/>
                </a:solidFill>
              </a:rPr>
              <a:t>。</a:t>
            </a:r>
            <a:endParaRPr lang="en-US" altLang="zh-CN" sz="2000" dirty="0" smtClean="0">
              <a:solidFill>
                <a:srgbClr val="000000"/>
              </a:solidFill>
            </a:endParaRPr>
          </a:p>
          <a:p>
            <a:r>
              <a:rPr lang="zh-CN" altLang="en-US" sz="2400" dirty="0" smtClean="0">
                <a:solidFill>
                  <a:srgbClr val="000000"/>
                </a:solidFill>
              </a:rPr>
              <a:t>从</a:t>
            </a:r>
            <a:r>
              <a:rPr lang="zh-CN" altLang="en-US" sz="2400" dirty="0">
                <a:solidFill>
                  <a:srgbClr val="000000"/>
                </a:solidFill>
              </a:rPr>
              <a:t>决策树根结点出发，自顶向下移动，在每个决策结点都会</a:t>
            </a:r>
            <a:r>
              <a:rPr lang="zh-CN" altLang="en-US" sz="2400" dirty="0" smtClean="0">
                <a:solidFill>
                  <a:srgbClr val="000000"/>
                </a:solidFill>
              </a:rPr>
              <a:t>进行</a:t>
            </a:r>
            <a:r>
              <a:rPr lang="en-US" altLang="zh-CN" sz="2400" dirty="0" smtClean="0">
                <a:solidFill>
                  <a:srgbClr val="000000"/>
                </a:solidFill>
              </a:rPr>
              <a:t>1</a:t>
            </a:r>
            <a:r>
              <a:rPr lang="zh-CN" altLang="en-US" sz="2400" dirty="0" smtClean="0">
                <a:solidFill>
                  <a:srgbClr val="000000"/>
                </a:solidFill>
              </a:rPr>
              <a:t>次</a:t>
            </a:r>
            <a:r>
              <a:rPr lang="zh-CN" altLang="en-US" sz="2400" dirty="0">
                <a:solidFill>
                  <a:srgbClr val="000000"/>
                </a:solidFill>
              </a:rPr>
              <a:t>划分</a:t>
            </a:r>
            <a:r>
              <a:rPr lang="zh-CN" altLang="en-US" sz="2400" dirty="0" smtClean="0">
                <a:solidFill>
                  <a:srgbClr val="000000"/>
                </a:solidFill>
              </a:rPr>
              <a:t>，通过</a:t>
            </a:r>
            <a:r>
              <a:rPr lang="zh-CN" altLang="en-US" sz="2400" dirty="0">
                <a:solidFill>
                  <a:srgbClr val="000000"/>
                </a:solidFill>
              </a:rPr>
              <a:t>划分的结果将样本进行分类，导致不同的分支，最后到达个叶子结点，这个过程就是利用决策树进行分类的</a:t>
            </a:r>
            <a:r>
              <a:rPr lang="zh-CN" altLang="en-US" sz="2400" dirty="0" smtClean="0">
                <a:solidFill>
                  <a:srgbClr val="000000"/>
                </a:solidFill>
              </a:rPr>
              <a:t>过程</a:t>
            </a:r>
          </a:p>
        </p:txBody>
      </p:sp>
    </p:spTree>
    <p:extLst>
      <p:ext uri="{BB962C8B-B14F-4D97-AF65-F5344CB8AC3E}">
        <p14:creationId xmlns:p14="http://schemas.microsoft.com/office/powerpoint/2010/main" val="3268059815"/>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r>
              <a:rPr lang="zh-CN" altLang="en-US" dirty="0" smtClean="0"/>
              <a:t>   </a:t>
            </a:r>
            <a:endParaRPr lang="zh-CN" altLang="en-US" dirty="0"/>
          </a:p>
        </p:txBody>
      </p:sp>
      <p:sp>
        <p:nvSpPr>
          <p:cNvPr id="4" name="标题 3"/>
          <p:cNvSpPr>
            <a:spLocks noGrp="1"/>
          </p:cNvSpPr>
          <p:nvPr>
            <p:ph type="title"/>
          </p:nvPr>
        </p:nvSpPr>
        <p:spPr/>
        <p:txBody>
          <a:bodyPr/>
          <a:lstStyle/>
          <a:p>
            <a:pPr algn="just"/>
            <a:r>
              <a:rPr lang="zh-CN" altLang="en-US" dirty="0" smtClean="0"/>
              <a:t>决策树回归</a:t>
            </a:r>
            <a:endParaRPr altLang="zh-CN" dirty="0"/>
          </a:p>
        </p:txBody>
      </p:sp>
      <p:sp>
        <p:nvSpPr>
          <p:cNvPr id="5" name="内容占位符 1"/>
          <p:cNvSpPr>
            <a:spLocks noGrp="1"/>
          </p:cNvSpPr>
          <p:nvPr>
            <p:ph idx="1"/>
          </p:nvPr>
        </p:nvSpPr>
        <p:spPr>
          <a:xfrm>
            <a:off x="-439704" y="900289"/>
            <a:ext cx="12394637" cy="5535295"/>
          </a:xfrm>
        </p:spPr>
        <p:txBody>
          <a:bodyPr>
            <a:normAutofit fontScale="92500"/>
          </a:bodyPr>
          <a:lstStyle/>
          <a:p>
            <a:pPr marL="687705" lvl="1" indent="0" fontAlgn="auto">
              <a:lnSpc>
                <a:spcPct val="110000"/>
              </a:lnSpc>
            </a:pPr>
            <a:r>
              <a:rPr dirty="0"/>
              <a:t> </a:t>
            </a:r>
            <a:r>
              <a:rPr b="1" dirty="0">
                <a:solidFill>
                  <a:srgbClr val="009999"/>
                </a:solidFill>
              </a:rPr>
              <a:t>sklearn.tree</a:t>
            </a:r>
            <a:r>
              <a:rPr dirty="0"/>
              <a:t>提供了CART算法的实现方法，库函数</a:t>
            </a:r>
            <a:r>
              <a:rPr b="1" dirty="0">
                <a:solidFill>
                  <a:srgbClr val="009999"/>
                </a:solidFill>
              </a:rPr>
              <a:t>DecisionTreeRegressor</a:t>
            </a:r>
            <a:r>
              <a:rPr dirty="0"/>
              <a:t>，其构造函数如下：</a:t>
            </a:r>
          </a:p>
          <a:p>
            <a:pPr marL="687705" lvl="1" indent="0" fontAlgn="auto">
              <a:lnSpc>
                <a:spcPct val="110000"/>
              </a:lnSpc>
              <a:buNone/>
            </a:pPr>
            <a:r>
              <a:rPr dirty="0"/>
              <a:t>sklearn.tree.DecisionTreeRegressor(criterion=’mse’,splitter=’best’, max_depth=None,</a:t>
            </a:r>
          </a:p>
          <a:p>
            <a:pPr marL="687705" lvl="1" indent="0" fontAlgn="auto">
              <a:lnSpc>
                <a:spcPct val="110000"/>
              </a:lnSpc>
              <a:buNone/>
            </a:pPr>
            <a:r>
              <a:rPr dirty="0"/>
              <a:t> min_samples_split=2,min_samples_leaf=1, min_weight_fraction_leaf=0.0, </a:t>
            </a:r>
          </a:p>
          <a:p>
            <a:pPr marL="687705" lvl="1" indent="0" fontAlgn="auto">
              <a:lnSpc>
                <a:spcPct val="110000"/>
              </a:lnSpc>
              <a:buNone/>
            </a:pPr>
            <a:r>
              <a:rPr dirty="0"/>
              <a:t> max_features=None, random_state=None, max_leaf_nodes=None,</a:t>
            </a:r>
          </a:p>
          <a:p>
            <a:pPr marL="687705" lvl="1" indent="0" fontAlgn="auto">
              <a:lnSpc>
                <a:spcPct val="110000"/>
              </a:lnSpc>
              <a:buNone/>
            </a:pPr>
            <a:r>
              <a:rPr dirty="0"/>
              <a:t> min_impurity_decrease=0.0 ,min_impurity_split=None, presort=False)</a:t>
            </a:r>
          </a:p>
          <a:p>
            <a:pPr marL="687705" lvl="1" indent="0" fontAlgn="auto">
              <a:lnSpc>
                <a:spcPct val="110000"/>
              </a:lnSpc>
              <a:buNone/>
            </a:pPr>
            <a:r>
              <a:rPr dirty="0"/>
              <a:t>其与分类决策树不同的主要参数为：</a:t>
            </a:r>
          </a:p>
          <a:p>
            <a:pPr marL="687705" lvl="1" indent="0" fontAlgn="auto">
              <a:lnSpc>
                <a:spcPct val="110000"/>
              </a:lnSpc>
              <a:buNone/>
            </a:pPr>
            <a:r>
              <a:rPr dirty="0"/>
              <a:t>1）criterion：特征选择标准。数据类型为字符串型，若不指定该参数值，则自动使用默认参数值mse。</a:t>
            </a:r>
          </a:p>
          <a:p>
            <a:pPr marL="687705" lvl="1" indent="0" fontAlgn="auto">
              <a:lnSpc>
                <a:spcPct val="110000"/>
              </a:lnSpc>
              <a:buNone/>
            </a:pPr>
            <a:r>
              <a:rPr dirty="0"/>
              <a:t>2）min_impurity_decrease：结点不纯度（均方差，绝对差）最小减少程度。数据类型为浮点型，若不指定该参数值，则自动使用默认参数值0.0。</a:t>
            </a:r>
          </a:p>
          <a:p>
            <a:pPr marL="687705" lvl="1" indent="0" fontAlgn="auto">
              <a:lnSpc>
                <a:spcPct val="110000"/>
              </a:lnSpc>
              <a:buNone/>
            </a:pPr>
            <a:r>
              <a:rPr dirty="0"/>
              <a:t>3）min_impurity_split：结点划分的最小不纯度。数据类型为浮点型。这个值限制了决策树的增长，如果某结点的不纯度（均方差，绝对差）小于这个阈值，则该结点不再生成子结点。</a:t>
            </a:r>
          </a:p>
        </p:txBody>
      </p:sp>
    </p:spTree>
    <p:extLst>
      <p:ext uri="{BB962C8B-B14F-4D97-AF65-F5344CB8AC3E}">
        <p14:creationId xmlns:p14="http://schemas.microsoft.com/office/powerpoint/2010/main" val="302370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9826FF6-3AD6-4DD8-9D32-12F276D1C841}"/>
              </a:ext>
            </a:extLst>
          </p:cNvPr>
          <p:cNvSpPr>
            <a:spLocks noGrp="1"/>
          </p:cNvSpPr>
          <p:nvPr>
            <p:ph type="title"/>
          </p:nvPr>
        </p:nvSpPr>
        <p:spPr/>
        <p:txBody>
          <a:bodyPr/>
          <a:lstStyle/>
          <a:p>
            <a:r>
              <a:rPr lang="zh-CN" altLang="en-US" dirty="0"/>
              <a:t>算法改进与优化</a:t>
            </a:r>
          </a:p>
        </p:txBody>
      </p:sp>
      <p:sp>
        <p:nvSpPr>
          <p:cNvPr id="3" name="内容占位符 2">
            <a:extLst>
              <a:ext uri="{FF2B5EF4-FFF2-40B4-BE49-F238E27FC236}">
                <a16:creationId xmlns="" xmlns:a16="http://schemas.microsoft.com/office/drawing/2014/main" id="{BD73A363-23DF-4F11-A726-1820130DCD98}"/>
              </a:ext>
            </a:extLst>
          </p:cNvPr>
          <p:cNvSpPr>
            <a:spLocks noGrp="1"/>
          </p:cNvSpPr>
          <p:nvPr>
            <p:ph sz="quarter" idx="10"/>
          </p:nvPr>
        </p:nvSpPr>
        <p:spPr/>
        <p:txBody>
          <a:bodyPr/>
          <a:lstStyle/>
          <a:p>
            <a:pPr marL="0" indent="720000">
              <a:buNone/>
            </a:pPr>
            <a:r>
              <a:rPr lang="zh-CN" altLang="en-US" sz="2400" dirty="0"/>
              <a:t>决策树算法是一种非常经典的算法，其训练过程中主要依靠获得数据间的熵及信息增益作为划分依据，分类效果较好。但一般情况下我们训练决策树均是在数据量较小的数据集进行，当训练分类器所用的训练数据足够大时，决策树会出现树身过高、拟合效果差等问题。因此，如何高效准确的构建决策树成为模式识别领域的一项研究热点。</a:t>
            </a:r>
          </a:p>
        </p:txBody>
      </p:sp>
    </p:spTree>
    <p:extLst>
      <p:ext uri="{BB962C8B-B14F-4D97-AF65-F5344CB8AC3E}">
        <p14:creationId xmlns:p14="http://schemas.microsoft.com/office/powerpoint/2010/main" val="1192777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9826FF6-3AD6-4DD8-9D32-12F276D1C841}"/>
              </a:ext>
            </a:extLst>
          </p:cNvPr>
          <p:cNvSpPr>
            <a:spLocks noGrp="1"/>
          </p:cNvSpPr>
          <p:nvPr>
            <p:ph type="title"/>
          </p:nvPr>
        </p:nvSpPr>
        <p:spPr/>
        <p:txBody>
          <a:bodyPr/>
          <a:lstStyle/>
          <a:p>
            <a:r>
              <a:rPr lang="zh-CN" altLang="en-US" dirty="0"/>
              <a:t>算法改进与优化</a:t>
            </a:r>
          </a:p>
        </p:txBody>
      </p:sp>
      <p:sp>
        <p:nvSpPr>
          <p:cNvPr id="3" name="内容占位符 2">
            <a:extLst>
              <a:ext uri="{FF2B5EF4-FFF2-40B4-BE49-F238E27FC236}">
                <a16:creationId xmlns="" xmlns:a16="http://schemas.microsoft.com/office/drawing/2014/main" id="{BD73A363-23DF-4F11-A726-1820130DCD98}"/>
              </a:ext>
            </a:extLst>
          </p:cNvPr>
          <p:cNvSpPr>
            <a:spLocks noGrp="1"/>
          </p:cNvSpPr>
          <p:nvPr>
            <p:ph sz="quarter" idx="10"/>
          </p:nvPr>
        </p:nvSpPr>
        <p:spPr/>
        <p:txBody>
          <a:bodyPr/>
          <a:lstStyle/>
          <a:p>
            <a:pPr marL="0" indent="0">
              <a:buNone/>
            </a:pPr>
            <a:r>
              <a:rPr lang="zh-CN" altLang="en-US" sz="2400" b="1" dirty="0"/>
              <a:t>决策树的改进主要有以下解决方案</a:t>
            </a:r>
            <a:r>
              <a:rPr lang="en-US" altLang="zh-CN" sz="2400" b="1" dirty="0"/>
              <a:t>:</a:t>
            </a:r>
          </a:p>
          <a:p>
            <a:pPr marL="0" indent="0">
              <a:buNone/>
            </a:pPr>
            <a:r>
              <a:rPr lang="en-US" altLang="zh-CN" sz="2400" dirty="0"/>
              <a:t>1.</a:t>
            </a:r>
            <a:r>
              <a:rPr lang="zh-CN" altLang="en-US" sz="2400" dirty="0"/>
              <a:t>使用增量训练的方式迭代训练决策树</a:t>
            </a:r>
          </a:p>
          <a:p>
            <a:pPr marL="0" indent="0">
              <a:buNone/>
            </a:pPr>
            <a:r>
              <a:rPr lang="en-US" altLang="zh-CN" sz="2400" dirty="0"/>
              <a:t>2.</a:t>
            </a:r>
            <a:r>
              <a:rPr lang="zh-CN" altLang="en-US" sz="2400" dirty="0"/>
              <a:t>融合</a:t>
            </a:r>
            <a:r>
              <a:rPr lang="en-US" altLang="zh-CN" sz="2400" dirty="0"/>
              <a:t>Bagging</a:t>
            </a:r>
            <a:r>
              <a:rPr lang="zh-CN" altLang="en-US" sz="2400" dirty="0"/>
              <a:t>与</a:t>
            </a:r>
            <a:r>
              <a:rPr lang="en-US" altLang="zh-CN" sz="2400" dirty="0"/>
              <a:t>Boosting</a:t>
            </a:r>
            <a:r>
              <a:rPr lang="zh-CN" altLang="en-US" sz="2400" dirty="0"/>
              <a:t>技术训练多棵决策树</a:t>
            </a:r>
          </a:p>
          <a:p>
            <a:pPr marL="0" indent="0">
              <a:buNone/>
            </a:pPr>
            <a:r>
              <a:rPr lang="en-US" altLang="zh-CN" sz="2400" dirty="0"/>
              <a:t>3.</a:t>
            </a:r>
            <a:r>
              <a:rPr lang="zh-CN" altLang="en-US" sz="2400" dirty="0"/>
              <a:t>对于波动不大、方差较小的数据集， 可以探寻一种比较稳定的分裂准则作为解决办法</a:t>
            </a:r>
          </a:p>
        </p:txBody>
      </p:sp>
    </p:spTree>
    <p:extLst>
      <p:ext uri="{BB962C8B-B14F-4D97-AF65-F5344CB8AC3E}">
        <p14:creationId xmlns:p14="http://schemas.microsoft.com/office/powerpoint/2010/main" val="2901794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C76D2F3-BC75-4537-9F26-9CB5D4E4403A}"/>
              </a:ext>
            </a:extLst>
          </p:cNvPr>
          <p:cNvSpPr>
            <a:spLocks noGrp="1"/>
          </p:cNvSpPr>
          <p:nvPr>
            <p:ph type="title"/>
          </p:nvPr>
        </p:nvSpPr>
        <p:spPr/>
        <p:txBody>
          <a:bodyPr/>
          <a:lstStyle/>
          <a:p>
            <a:r>
              <a:rPr lang="zh-CN" altLang="en-US" dirty="0" smtClean="0"/>
              <a:t>练习</a:t>
            </a:r>
            <a:endParaRPr lang="zh-CN" altLang="en-US" dirty="0"/>
          </a:p>
        </p:txBody>
      </p:sp>
      <p:sp>
        <p:nvSpPr>
          <p:cNvPr id="3" name="内容占位符 2">
            <a:extLst>
              <a:ext uri="{FF2B5EF4-FFF2-40B4-BE49-F238E27FC236}">
                <a16:creationId xmlns="" xmlns:a16="http://schemas.microsoft.com/office/drawing/2014/main" id="{6A204CEE-2867-4690-B412-6301AE01B1F3}"/>
              </a:ext>
            </a:extLst>
          </p:cNvPr>
          <p:cNvSpPr>
            <a:spLocks noGrp="1"/>
          </p:cNvSpPr>
          <p:nvPr>
            <p:ph sz="quarter" idx="10"/>
          </p:nvPr>
        </p:nvSpPr>
        <p:spPr>
          <a:xfrm>
            <a:off x="708024" y="1514475"/>
            <a:ext cx="11335040" cy="4840288"/>
          </a:xfrm>
        </p:spPr>
        <p:txBody>
          <a:bodyPr/>
          <a:lstStyle/>
          <a:p>
            <a:pPr marL="0" indent="0">
              <a:buNone/>
            </a:pPr>
            <a:r>
              <a:rPr lang="en-US" altLang="zh-CN" sz="2400" dirty="0" smtClean="0">
                <a:latin typeface="Consolas" panose="020B0609020204030204" pitchFamily="49" charset="0"/>
              </a:rPr>
              <a:t>1</a:t>
            </a:r>
            <a:r>
              <a:rPr lang="zh-CN" altLang="en-US" sz="2400" dirty="0" smtClean="0">
                <a:latin typeface="Consolas" panose="020B0609020204030204" pitchFamily="49" charset="0"/>
              </a:rPr>
              <a:t>、使用</a:t>
            </a:r>
            <a:r>
              <a:rPr lang="en-US" altLang="zh-CN" sz="2400" dirty="0" smtClean="0">
                <a:latin typeface="Consolas" panose="020B0609020204030204" pitchFamily="49" charset="0"/>
              </a:rPr>
              <a:t>sklearn</a:t>
            </a:r>
            <a:r>
              <a:rPr lang="zh-CN" altLang="en-US" sz="2400" dirty="0" smtClean="0">
                <a:latin typeface="Consolas" panose="020B0609020204030204" pitchFamily="49" charset="0"/>
              </a:rPr>
              <a:t>的决策树算法对葡萄酒数据集进行分类，要求：</a:t>
            </a:r>
            <a:endParaRPr lang="en-US" altLang="zh-CN" sz="2400" dirty="0" smtClean="0">
              <a:latin typeface="Consolas" panose="020B0609020204030204" pitchFamily="49" charset="0"/>
            </a:endParaRPr>
          </a:p>
          <a:p>
            <a:pPr marL="914400" lvl="1" indent="-457200">
              <a:buFont typeface="+mj-ea"/>
              <a:buAutoNum type="circleNumDbPlain"/>
            </a:pPr>
            <a:r>
              <a:rPr lang="zh-CN" altLang="en-US" sz="2000" dirty="0" smtClean="0">
                <a:latin typeface="Consolas" panose="020B0609020204030204" pitchFamily="49" charset="0"/>
              </a:rPr>
              <a:t>划分训练集和测试集（测试集占</a:t>
            </a:r>
            <a:r>
              <a:rPr lang="en-US" altLang="zh-CN" sz="2000" dirty="0" smtClean="0">
                <a:latin typeface="Consolas" panose="020B0609020204030204" pitchFamily="49" charset="0"/>
              </a:rPr>
              <a:t>20%</a:t>
            </a:r>
            <a:r>
              <a:rPr lang="zh-CN" altLang="en-US" sz="2000" dirty="0" smtClean="0">
                <a:latin typeface="Consolas" panose="020B0609020204030204" pitchFamily="49" charset="0"/>
              </a:rPr>
              <a:t>）</a:t>
            </a:r>
            <a:endParaRPr lang="en-US" altLang="zh-CN" sz="2000" dirty="0" smtClean="0">
              <a:latin typeface="Consolas" panose="020B0609020204030204" pitchFamily="49" charset="0"/>
            </a:endParaRPr>
          </a:p>
          <a:p>
            <a:pPr marL="914400" lvl="1" indent="-457200">
              <a:buFont typeface="+mj-ea"/>
              <a:buAutoNum type="circleNumDbPlain"/>
            </a:pPr>
            <a:r>
              <a:rPr lang="zh-CN" altLang="en-US" sz="2000" dirty="0" smtClean="0">
                <a:latin typeface="Consolas" panose="020B0609020204030204" pitchFamily="49" charset="0"/>
              </a:rPr>
              <a:t>对测试集的预测类别标签和真实标签进行对比</a:t>
            </a:r>
            <a:endParaRPr lang="en-US" altLang="zh-CN" sz="2000" dirty="0" smtClean="0">
              <a:latin typeface="Consolas" panose="020B0609020204030204" pitchFamily="49" charset="0"/>
            </a:endParaRPr>
          </a:p>
          <a:p>
            <a:pPr marL="914400" lvl="1" indent="-457200">
              <a:buFont typeface="+mj-ea"/>
              <a:buAutoNum type="circleNumDbPlain"/>
            </a:pPr>
            <a:r>
              <a:rPr lang="zh-CN" altLang="en-US" sz="2000" dirty="0" smtClean="0">
                <a:latin typeface="Consolas" panose="020B0609020204030204" pitchFamily="49" charset="0"/>
              </a:rPr>
              <a:t>输出分类的</a:t>
            </a:r>
            <a:r>
              <a:rPr lang="zh-CN" altLang="en-US" sz="2000" dirty="0" smtClean="0">
                <a:latin typeface="Consolas" panose="020B0609020204030204" pitchFamily="49" charset="0"/>
              </a:rPr>
              <a:t>准确率</a:t>
            </a:r>
            <a:endParaRPr lang="en-US" altLang="zh-CN" sz="2000" dirty="0" smtClean="0">
              <a:latin typeface="Consolas" panose="020B0609020204030204" pitchFamily="49" charset="0"/>
            </a:endParaRPr>
          </a:p>
          <a:p>
            <a:pPr marL="914400" lvl="1" indent="-457200">
              <a:buFont typeface="+mj-ea"/>
              <a:buAutoNum type="circleNumDbPlain"/>
            </a:pPr>
            <a:r>
              <a:rPr lang="zh-CN" altLang="en-US" sz="2000" dirty="0">
                <a:latin typeface="Consolas" panose="020B0609020204030204" pitchFamily="49" charset="0"/>
              </a:rPr>
              <a:t>调整参数比较不同算法（</a:t>
            </a:r>
            <a:r>
              <a:rPr lang="en-US" altLang="zh-CN" sz="2000" dirty="0">
                <a:latin typeface="Consolas" panose="020B0609020204030204" pitchFamily="49" charset="0"/>
              </a:rPr>
              <a:t>ID3</a:t>
            </a:r>
            <a:r>
              <a:rPr lang="zh-CN" altLang="en-US" sz="2000" dirty="0">
                <a:latin typeface="Consolas" panose="020B0609020204030204" pitchFamily="49" charset="0"/>
              </a:rPr>
              <a:t>，</a:t>
            </a:r>
            <a:r>
              <a:rPr lang="en-US" altLang="zh-CN" sz="2000" dirty="0">
                <a:latin typeface="Consolas" panose="020B0609020204030204" pitchFamily="49" charset="0"/>
              </a:rPr>
              <a:t>C4.5</a:t>
            </a:r>
            <a:r>
              <a:rPr lang="zh-CN" altLang="en-US" sz="2000" dirty="0">
                <a:latin typeface="Consolas" panose="020B0609020204030204" pitchFamily="49" charset="0"/>
              </a:rPr>
              <a:t>，</a:t>
            </a:r>
            <a:r>
              <a:rPr lang="en-US" altLang="zh-CN" sz="2000" dirty="0">
                <a:latin typeface="Consolas" panose="020B0609020204030204" pitchFamily="49" charset="0"/>
              </a:rPr>
              <a:t>CART</a:t>
            </a:r>
            <a:r>
              <a:rPr lang="zh-CN" altLang="en-US" sz="2000" dirty="0">
                <a:latin typeface="Consolas" panose="020B0609020204030204" pitchFamily="49" charset="0"/>
              </a:rPr>
              <a:t>）的分类效果。</a:t>
            </a:r>
            <a:endParaRPr lang="en-US" altLang="zh-CN" sz="2000" dirty="0">
              <a:latin typeface="Consolas" panose="020B0609020204030204" pitchFamily="49" charset="0"/>
            </a:endParaRPr>
          </a:p>
          <a:p>
            <a:pPr marL="914400" lvl="1" indent="-457200">
              <a:buFont typeface="+mj-ea"/>
              <a:buAutoNum type="circleNumDbPlain"/>
            </a:pPr>
            <a:endParaRPr lang="en-US" altLang="zh-CN" sz="2000" dirty="0" smtClean="0">
              <a:latin typeface="Consolas" panose="020B0609020204030204" pitchFamily="49" charset="0"/>
            </a:endParaRPr>
          </a:p>
          <a:p>
            <a:pPr marL="0" indent="0">
              <a:buNone/>
            </a:pPr>
            <a:r>
              <a:rPr lang="en-US" altLang="zh-CN" sz="2400" dirty="0" smtClean="0">
                <a:latin typeface="Consolas" panose="020B0609020204030204" pitchFamily="49" charset="0"/>
              </a:rPr>
              <a:t>2</a:t>
            </a:r>
            <a:r>
              <a:rPr lang="zh-CN" altLang="en-US" sz="2400" dirty="0" smtClean="0">
                <a:latin typeface="Consolas" panose="020B0609020204030204" pitchFamily="49" charset="0"/>
              </a:rPr>
              <a:t>、</a:t>
            </a:r>
            <a:r>
              <a:rPr lang="zh-CN" altLang="en-US" sz="2400" dirty="0" smtClean="0">
                <a:latin typeface="Consolas" panose="020B0609020204030204" pitchFamily="49" charset="0"/>
              </a:rPr>
              <a:t>把</a:t>
            </a:r>
            <a:r>
              <a:rPr lang="en-US" altLang="zh-CN" sz="2400" dirty="0" smtClean="0">
                <a:latin typeface="Consolas" panose="020B0609020204030204" pitchFamily="49" charset="0"/>
              </a:rPr>
              <a:t>ID3</a:t>
            </a:r>
            <a:r>
              <a:rPr lang="zh-CN" altLang="en-US" sz="2400" dirty="0" smtClean="0">
                <a:latin typeface="Consolas" panose="020B0609020204030204" pitchFamily="49" charset="0"/>
              </a:rPr>
              <a:t>算法修改为</a:t>
            </a:r>
            <a:r>
              <a:rPr lang="en-US" altLang="zh-CN" sz="2400" dirty="0" smtClean="0">
                <a:latin typeface="Consolas" panose="020B0609020204030204" pitchFamily="49" charset="0"/>
              </a:rPr>
              <a:t>CART</a:t>
            </a:r>
            <a:r>
              <a:rPr lang="zh-CN" altLang="en-US" sz="2400" dirty="0" smtClean="0">
                <a:latin typeface="Consolas" panose="020B0609020204030204" pitchFamily="49" charset="0"/>
              </a:rPr>
              <a:t>，并实现以下例子的分类。</a:t>
            </a:r>
            <a:endParaRPr lang="en-US" altLang="zh-CN" sz="2400" dirty="0" smtClean="0">
              <a:latin typeface="Consolas" panose="020B0609020204030204" pitchFamily="49" charset="0"/>
            </a:endParaRPr>
          </a:p>
          <a:p>
            <a:pPr marL="0" indent="0">
              <a:lnSpc>
                <a:spcPct val="100000"/>
              </a:lnSpc>
              <a:buNone/>
            </a:pPr>
            <a:endParaRPr lang="en-US" altLang="zh-CN" sz="2400" dirty="0" smtClean="0">
              <a:latin typeface="Consolas" panose="020B0609020204030204" pitchFamily="49" charset="0"/>
            </a:endParaRPr>
          </a:p>
          <a:p>
            <a:pPr marL="0" indent="0">
              <a:lnSpc>
                <a:spcPct val="100000"/>
              </a:lnSpc>
              <a:buNone/>
            </a:pPr>
            <a:endParaRPr lang="zh-CN" altLang="en-US" sz="2400" dirty="0">
              <a:latin typeface="Consolas" panose="020B0609020204030204" pitchFamily="49" charset="0"/>
            </a:endParaRPr>
          </a:p>
        </p:txBody>
      </p:sp>
    </p:spTree>
    <p:extLst>
      <p:ext uri="{BB962C8B-B14F-4D97-AF65-F5344CB8AC3E}">
        <p14:creationId xmlns:p14="http://schemas.microsoft.com/office/powerpoint/2010/main" val="29836310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stretch>
            <a:fillRect/>
          </a:stretch>
        </p:blipFill>
        <p:spPr>
          <a:xfrm>
            <a:off x="0" y="6081448"/>
            <a:ext cx="1375606" cy="776552"/>
          </a:xfrm>
          <a:prstGeom prst="rect">
            <a:avLst/>
          </a:prstGeom>
        </p:spPr>
      </p:pic>
      <p:pic>
        <p:nvPicPr>
          <p:cNvPr id="2" name="图片 1"/>
          <p:cNvPicPr>
            <a:picLocks noChangeAspect="1"/>
          </p:cNvPicPr>
          <p:nvPr/>
        </p:nvPicPr>
        <p:blipFill>
          <a:blip r:embed="rId3" cstate="print"/>
          <a:stretch>
            <a:fillRect/>
          </a:stretch>
        </p:blipFill>
        <p:spPr>
          <a:xfrm>
            <a:off x="0" y="6927"/>
            <a:ext cx="12192000" cy="6865842"/>
          </a:xfrm>
          <a:prstGeom prst="rect">
            <a:avLst/>
          </a:prstGeom>
        </p:spPr>
      </p:pic>
    </p:spTree>
    <p:extLst>
      <p:ext uri="{BB962C8B-B14F-4D97-AF65-F5344CB8AC3E}">
        <p14:creationId xmlns:p14="http://schemas.microsoft.com/office/powerpoint/2010/main" val="2678059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21837913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28907309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2436006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3754891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p14="http://schemas.microsoft.com/office/powerpoint/2010/main" val="19251246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
          <p:cNvSpPr>
            <a:spLocks noGrp="1"/>
          </p:cNvSpPr>
          <p:nvPr>
            <p:ph type="title"/>
          </p:nvPr>
        </p:nvSpPr>
        <p:spPr>
          <a:xfrm>
            <a:off x="204085" y="473800"/>
            <a:ext cx="9144001" cy="440147"/>
          </a:xfrm>
        </p:spPr>
        <p:txBody>
          <a:bodyPr/>
          <a:lstStyle/>
          <a:p>
            <a:r>
              <a:rPr kumimoji="1" lang="zh-CN" altLang="en-US" dirty="0">
                <a:solidFill>
                  <a:schemeClr val="accent1">
                    <a:lumMod val="75000"/>
                  </a:schemeClr>
                </a:solidFill>
              </a:rPr>
              <a:t>算法</a:t>
            </a:r>
            <a:r>
              <a:rPr kumimoji="1" lang="zh-CN" altLang="en-US" dirty="0" smtClean="0">
                <a:solidFill>
                  <a:schemeClr val="accent1">
                    <a:lumMod val="75000"/>
                  </a:schemeClr>
                </a:solidFill>
              </a:rPr>
              <a:t>概述</a:t>
            </a:r>
            <a:endParaRPr kumimoji="1" lang="zh-CN" altLang="en-US" dirty="0">
              <a:solidFill>
                <a:schemeClr val="accent1">
                  <a:lumMod val="75000"/>
                </a:schemeClr>
              </a:solidFill>
            </a:endParaRPr>
          </a:p>
        </p:txBody>
      </p:sp>
      <p:pic>
        <p:nvPicPr>
          <p:cNvPr id="14" name="图片 13"/>
          <p:cNvPicPr>
            <a:picLocks noChangeAspect="1"/>
          </p:cNvPicPr>
          <p:nvPr/>
        </p:nvPicPr>
        <p:blipFill>
          <a:blip r:embed="rId2" cstate="print"/>
          <a:stretch>
            <a:fillRect/>
          </a:stretch>
        </p:blipFill>
        <p:spPr>
          <a:xfrm>
            <a:off x="950598" y="1549423"/>
            <a:ext cx="10196623" cy="4088326"/>
          </a:xfrm>
          <a:prstGeom prst="rect">
            <a:avLst/>
          </a:prstGeom>
        </p:spPr>
      </p:pic>
    </p:spTree>
    <p:extLst>
      <p:ext uri="{BB962C8B-B14F-4D97-AF65-F5344CB8AC3E}">
        <p14:creationId xmlns:p14="http://schemas.microsoft.com/office/powerpoint/2010/main" val="15735433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stretch>
            <a:fillRect/>
          </a:stretch>
        </p:blipFill>
        <p:spPr>
          <a:xfrm>
            <a:off x="0" y="0"/>
            <a:ext cx="12181083" cy="6858000"/>
          </a:xfrm>
          <a:prstGeom prst="rect">
            <a:avLst/>
          </a:prstGeom>
        </p:spPr>
      </p:pic>
    </p:spTree>
    <p:extLst>
      <p:ext uri="{BB962C8B-B14F-4D97-AF65-F5344CB8AC3E}">
        <p14:creationId xmlns:p14="http://schemas.microsoft.com/office/powerpoint/2010/main" val="4017265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cstate="print"/>
          <a:stretch>
            <a:fillRect/>
          </a:stretch>
        </p:blipFill>
        <p:spPr>
          <a:xfrm>
            <a:off x="0" y="0"/>
            <a:ext cx="12197263" cy="6858000"/>
          </a:xfrm>
          <a:prstGeom prst="rect">
            <a:avLst/>
          </a:prstGeom>
        </p:spPr>
      </p:pic>
    </p:spTree>
    <p:extLst>
      <p:ext uri="{BB962C8B-B14F-4D97-AF65-F5344CB8AC3E}">
        <p14:creationId xmlns:p14="http://schemas.microsoft.com/office/powerpoint/2010/main" val="12511912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1" y="0"/>
            <a:ext cx="12195283" cy="6858000"/>
          </a:xfrm>
          <a:prstGeom prst="rect">
            <a:avLst/>
          </a:prstGeom>
        </p:spPr>
      </p:pic>
    </p:spTree>
    <p:extLst>
      <p:ext uri="{BB962C8B-B14F-4D97-AF65-F5344CB8AC3E}">
        <p14:creationId xmlns:p14="http://schemas.microsoft.com/office/powerpoint/2010/main" val="3590825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0928F36-A265-4885-87F4-A9952308858E"/>
  <p:tag name="ISPRING_SCORM_RATE_SLIDES" val="1"/>
  <p:tag name="ISPRINGONLINEFOLDERID" val="0"/>
  <p:tag name="ISPRINGONLINEFOLDERPATH" val="內容清單"/>
  <p:tag name="ISPRINGCLOUDFOLDERID" val="0"/>
  <p:tag name="ISPRINGCLOUDFOLDERPATH" val="函式庫"/>
  <p:tag name="ISPRING_PRESENTER_PHOTO_0" val="png|iVBORw0KGgoAAAANSUhEUgAAAQwAAAAyCAYAAACpi+X6AAAABHNCSVQICAgIfAhkiAAAAAlwSFlz&#10;AABHGAAARxgBc4LeuQAAACV0RVh0U29mdHdhcmUATWFjcm9tZWRpYSBGaXJld29ya3MgTVggMjAw&#10;NId2rM8AAAAWdEVYdENyZWF0aW9uIFRpbWUAMDcvMzAvMTcbpQfcAAADMXByVld4nO2UQVbbQAyG&#10;Z6KpBFI8PQJH6CIH4DZZ9wblGrlMH+s+DsENypJFH+6vsSdAsQmvfZSNvsSOHXlG0i/JPx6+/0xf&#10;05fRucFnvMH5MB5uxgPO+/GwG/eHcb8f97hI42437hLIOGT+PZt/z+dfxTE+5x5/0biO2/Mr9rv0&#10;cs+n3Lr92wn7xbr9+oT9yu1ywv5Kgim9HuBkXw3gYbKvBvBrsq8q1O2XK/b72f55xX4329dK1O1r&#10;Gd52+8Wy/brbVyQ82lcyvDraLxftR/OKhOm/88z9/enn39X/7Qf7v/pY/w//3336YPmDIAiCIPgH&#10;8rvsSo/4raXEQgxvKv3TDGyUaFogKRNZX4CzSjNoWyvs/yv5zkWUTvhXA9VPlki0CrMk47QphViM&#10;uJQNHpPB1KTCkbKwiG5VJOEJNZbK3CJOYoOYecAIy0xVeFG1P4IS7VoUK1QUv00A30t8t2KeR1ZP&#10;Vs5UE7N5nki28FYLQkqM+FwbXCaywfqmS+6Rat6I9TB4vvJs8DWIXnAzBYbLxAXblllmaEyFkXNp&#10;K8RdIUg6GwpbKxieqp6/3yz6r7UOOOocQBmsRZAJKRTUMZM/5KVRG8oUsqEoTSxoXFACr1PrHk+b&#10;spcI19DDfRIqhTS8TVb8T+SuvwzSnGBbqGPwWRDGuWvA7tOYq+vipVXo7j1AWIhiNL00byqKZXIu&#10;sLd2QSu60kvIULcQoAfH5iXGzVAUVZWmGnnyOKrLnNGaUF1dsYokB/i3NgfkDe+z4LqztQpgrWZP&#10;owW/BPLOfIzteCVsirafZPEW5pQ/UQu4Vbv1H/pSIEdp/qbhQaDZdUPxzJsXNSSMQ9Hl9F/I0fsf&#10;y5ENJrG0Jj52D5RsvvxScYP8ffCaTXWWEX2D+GsbjIR3iLQueAs9f1LI527ZGwBDtHVts88/sfVq&#10;FU/MdZe21NUWf0d4raHQNPIGITDMbxOAH8NsI5z8XWSIgdhboKT5pXIUAwvEx7cHxS4NiZd9rpL6&#10;vFJabYCT5KeDQ8/eYtS/qUnz9P/H5X/pNgiCIAiCIAiCIAiCIAiCIAiCIAiCIAiCIAiCIAiCIAiC&#10;IAiCxm9LnZaLwrCmnAAAAEhta0JG+t7K/gAAAAQAAAAAAAAAAAAAAAAAAAAAAAAAAAAAAAAAAAAA&#10;AAAAAAAAAAAAAAAAAAAAAAAAAAAAAAAAAAAAAAAAAAAAAAAAKaQzoQAAHPxta1RTeJztXU9s49h5&#10;ZzY7O2vP/91iW7QXB0Ub9LCz/C+qhwCWZdnekW2NKO94tkEHEiXOKOOxd22PNxOFWTRoDgXazqVZ&#10;JEWaW9uc0p4K5NKeeilQoClaoEDPvfRY9JDc+n3fe6TIJ5IiZVmSXY53/SQ+PvLx933v9/1579Hb&#10;Dypng1pzrT9QvObDnf5A0xVD1dy2t19fcwey95gVj7aq7kA1LW9zq+UODNlrrtvuQLHU+5Yly7Lh&#10;Ne09vEZlAy7l0j+vUa+fDSoN+LW22joZSEtSR3KkJ1JD6kmH8KkvHXhbO9tQsww1h1CjSO9DbV/6&#10;Jpxx4DWrux24dWUVuoWFDb3rWV6lukV32t6GO0EBh9texV6nk+wa1dmbVFTqdLDygIq1HX6B9Rp9&#10;b7bopFqFvtWaVOywg3ajPyibXqXFKlvs6i2b3WSbXY8VW6vYyx3slexVd5X+wIJCxctUdzUqanBQ&#10;hUJlhYaFlwmZX41DRlqRVuHoKXx/Hz4dQNmWTqCmO0vMlHNiplwUZjc4ZhvSMeDyifQM6k6lXio2&#10;OsOml4KNHIuN40SwkVOwcSyGjabmRkfRGTxtBk+bwWMxeCwGj+XZjY/hLh3PtnnZ2AXUjDYc4B+y&#10;AXiPA7gmHYFyHQGMoFqgdOEzw2DChQlN1UhDs50BTUHT0tAUNK093dFJEJpmDIR2o8JqbFaGIX2b&#10;Q1qh8diXHA7oHQ6oDWC6oIsrUhM+vYRj3bGjNhZLxdWnO241Z8Jx2847bpMwuskx2oTjx6Rudag9&#10;vKhxm8MO5MBGvhhs7oxgc079mbKlnD9CN0dG2MTaI46tPPoz57HlU3qV0HlGuhHVoFBNBMU0lNQF&#10;ZSBl6ijdjUWpSmOtA6YwXZsWFSd16jjdjsWJs1N+jObO12maZDCEDIaQca7xtgllWzqTXl1Ki69E&#10;fVGDwWQwmNoMpjaDKd7TzDrgWqBGfXDcL+uA06Y+4JYCnI7AuJ3O0GlMdcEdfULLJjNoZAaNzKCR&#10;GTQyg0aOQHOTQ7MKinEM1r0Cv18iSBygtzlA2SwaijSEj6kzgKh+LECWngIQxXYhiLrn9IxUhpDK&#10;ENIZQjpDSGcBH4o1EvHhY1C4AgfyYOjHzS1Qr2+Ckr1kgV86krFjMB1IpcyhVDtpwbMIZa7weWIw&#10;1XI2MG9zMNdA4Q4oBfM0SDe8EkYtKuUL+HwkHaUnaPiwVbTMzroi6/nHrSEzJIkQEEk3LXqOjlzV&#10;yoylZvE4WlO6ubFLH9ClLoPOchhyvSm5FXKaW6FOSHbZIJsUoIcwTvt4VgQg3WAAKR1Bt/zsn8ww&#10;ctIGKqrFeN0iQgzhZHKjQEp1AUCN6lYwUCcdoE2o7dAAPUxVM6U8XT2bbrh4MXr2FsfoEdiC01h0&#10;SoKKCV5HWjSNTSP4qHPHh/J7lEStjJD+jQCvZxTrOKAx7SBt6mvTGtlNpPx0P1/AS1GdWMQEwi85&#10;+VVK57nSNsdM6+qZbefkg7LiZ065qcmPZIPI/3T8bJCApKtnsJyubznRn8gIZMBtHEjySaaPI8Jn&#10;+94IkhtzS/wPiCzzS/wPzdwQX48mzPLASzZjbDxB6pwb3x73TLAxAkxZ/qkC3ARc1V6PYSYajXTM&#10;JnGQ40mRZkqSoXPU/GM8cI8NlUHHMMyGndLLTI2B4qlubPC6RhbkFdnSSWKzaGhGIcKEGessA1m1&#10;uJdCQUlGtDQ1Di2ToWUytEw2lBkB4oeOKwxltDHNzRw4Xg+8lbb0fExqxGIolhmK5KKFUJTPi6LO&#10;UGQqFgsjzgkijmoKjgZPA4BbxVIkZY4kVzyTa56pJ4EZzMz5YLrxmadkpWzR9LAjPc8zijNpZTbv&#10;OV4taTCjoe5Mnf/IwNAY9oFshi0Nsz3J6ukzZI0WIuBESwtzdTGJ4WNQ0hVpm3/qScdZFDYPwIrR&#10;y5KSiXeFpuQ9miNT8BU/I5PsPqZjt0lu+DPujj8j9+c4dr6d7ASppxwZ7sy6jAz32MiEjHjWvEH7&#10;QrHLDpWfXa8HECUrmhilOLEJKzUlSBl6MhO43BemZ2H2G/rbOJ7J37Z6OfC8HiHDw+nOJ2dM98nT&#10;WUeUY5gGYIkrY97iYO3GLFGr0NwEBiXjZifak068I+ePg0kTDLBvMPyAhBR6xPwqGZw+PEozFBws&#10;1WIWguzBKpk1Uj5cAoP2QceSgq6xGN4LYYh+NS5ksGmep81nNdJtRDs2DMkAKfr7KQksp81AVTmo&#10;jipEIV3uSbOIZ4wdBtVlsFocV4sB6/DlWg4H1rFErwY/NP0PowuPmsEH3w1vNLnlbjb9QNAeDWri&#10;RHEjCP9mAL/WzQS/EMgE6KdmpxM8Sp17lDrDXnMY9lRqVBLSDMVYpMmII8Ck6E2m+FnhXQ7gPSXP&#10;ExfqnGTxf/zUvz8lpbR7552S4oxhCIwRZVbkWwRXSQHX1POB6wOnuIEnSQCq45ni3fhIm09aZePf&#10;0oT8m8lM8QDIbQszKRxOvROhXz2Ofn04RZ4w+DyowSdCoYxOTTFfvckAtZucmvl3BFpxYyn5Fgf6&#10;EY33Hk9v0AJPISjKtk5BmPsLvM5s88yYpsjpDASMQIRyrtRG7NLZIO82DNbJk/c/NHdDSi0zrIUV&#10;oNkxzhZ4qlZs+ojCoyki7Medmp87MrIDHO9xaXFxJy2bTVpYmw/GPC6ry7nVjXKr284AYhZn7Lzh&#10;UbyKqnEIMp817CMEAbs4y+rnPprc/hxJLwTjj+u7DyUXJ3ZwM0EchoqhMwzNKIbtHBCasXoox0HI&#10;0keTrJfwtTC6Ql7lakilRiUbvSYfvtlBuy6Fl+CkG3MtbtAKU61yLFZydttDfDuKVUcfn3gLLLmQ&#10;eEOCJbzYB419YNYHAkpmffBDw8fQ9h2jps+RLCTIhqk/t1hDAx+HaEePuJ6+9uXxPVM3aBCGcQnN&#10;eO+IY6rFYepY8ea8zGPPMk8Ml00WR5HR9vNslaER9/NuQu4oGcShr/kpwNgmTyldPY1JZ7FzWBTm&#10;EYUi0xwzOeA9xaonHq/x4zV2PICSrHWJG+sS01AfUlLQTeY45RvsjwnPdOsStdCZ5h4z6WZ0tHdi&#10;l9oJfmasdUly25Oy7NFZXK6K5E8mrCfbA6gOyVC/pGDHd+KvcRA1qTrBFFkpy1q8LAk5LeriRAEE&#10;VYlx1LMFlaoVkynZZDY6D07LQ5wgwNkgN+ezdMRiDUy25Ys+ZMp4nXNiDYzSiyNDZaaQ3Qw8mGe0&#10;0AKTmr2R5TsibOakGTkle448iFU0M//Eou8Ijtvmt+m7zpujrvM46O4FNveAVo7lTcLF58/Pr3q0&#10;JiWUhWvHetO+8mXJU4iWOFb5fI+mGaTSRh2YrAN4F46f0rzNuI1H0xjARvb0hIBhebzR8Ke4BXd6&#10;SsPX10Fc39OnncwXroMjs7FarBKWrWgq2I21GvHZdWGRgBNPgXH+oLhvd5gE5l5MOMvD1BUesGQw&#10;s2zm09ZbQeR8RKHMMwCeL7NK19npbbdIs9NW7DJbzIOEEFfz5CeTtJb5N/ZoEDgOwdshBL9JSZwV&#10;ylTkxpCWRuVYMB/gqI8PpSd+ewHGyhmMECUhnFLMohaaAqcD/gc/OdngziQ+IpuuCHmXYl59nBTe&#10;41L4iPLBDm3SO6FXIyAD4071lSHB5KcTthwzq2LHsklUsQVvilJto1ySywPVeI5I49uJoCQu4eIJ&#10;27cGF04kmUnSCiWSrWgeGf19r1avng1q4R24LonFpoRcP7RFySVx7NALA16QoPYSa7g4agyQGuOG&#10;GsOhtk5aXGtW6ZRmk9VtsmIfC68WjuJYh/iGX4zYhC6Fa/YSaybrksq6BMVG0KN70B8neAFFl2vj&#10;aeh9CicBFzt8RhRNnyM9Bx7xX1dR2/gIgN9ZYxffgs8bDXwVS429YkWmf16oSvGr+PtXsO4x1snn&#10;v44y4SX8KvxXCy9HcPm6rD7ldl/S84tya3L0RlUpXDOZ3DQmN62QWx653eZyawIyDjwt5k2eCtK7&#10;Hcgo7py9DOdMJtE2k2i7kGgeiS4HIxHnAtCXCcc1bmiewK/bS6mbTHI6k5xeSG6SscgkcEr+z7GP&#10;lzAW48/Zy3DOudhVUQqR5hHp0Ldq09u9houVXZ7i94/vJRyfTFwGE5dRSGsSaTXIiXRCe9Fdnt3w&#10;j+8lHJ9MWiUmrVIhrUmkVSNEugEevlSGx/cSjk8mLYtJyyqklUdat7i01vm+1E+I38LOyS0un7gz&#10;9saeMZksy0yW5UKWeWR5ncuyQpOpJ8EUqxvsCjsORp14dDI5OUxOTiGnPHJaCoI7HCvs9TtiQD6s&#10;EQPyYc1kMusymXULmU1i1R7Res3eiFUbHt9LOD6ZtHpMWr1CWpME243hPFfg4y8H3mG4bi+lbjLJ&#10;uUxybqRjNwM16kkdqUqieEbTcP58u682Yv3emPrJOqnwTC+WVSWEaK2qRr5pkW965FsLr+p5G5TA&#10;LtQ0XU0nAuhuCKCXcFaTFuk/puUYbBXLECYttm9lWe6o4b7J943hA6Y9u0MdFzC8qJvMC+B7AsAh&#10;aP1jSRDfH3aiI6vtdtLzd12ojlaWxZapME/5RvOC+jaHGms69D6cU9puIoJsxvdLs3Ashh9OtYa1&#10;arlditbqxrC2Y4ptzbSmpZSmitgjUXSXr/vzUoilkEKga4vWbKgGelxvyiXdVIQBoAUDoNO1HCNa&#10;aQW1pqP2FDP2QXput+N0R0U5ny7M29as03I/WghAa9c2aMEztBo3RlVZc6J9Cyu50imXlE6Skis9&#10;3dWNBCU32z1HVpKUfPTCitijTGN0obs/L6VY5koRelEU1I1RBHhk0zSTkLRkSxb5bIikaTKnKxZJ&#10;bFhyk5BkN07wNErwX0ZFWOjuz1sRmAc6arVj+5Pi+/k+oyiRc1xnXtDciUAT0OU4/zH54UJOnSzj&#10;/4ndjnNALuom83YTbHoL55ngJsSO4LJWBr1IGsG6ij9JI7hjdLSOkjCCTXOUGoYjuNvDn1gQkDWs&#10;rJZoobs/LzW4EajBJ3xNC75c+cV4WzSq+Gq4coTLhx1W2yl+tzhkwNELM3liyMtRyGaIFrXv86Za&#10;XJJ6RFtSTqVd/gKIp+PtkVqW20Y5ycTGuornuM68QPKzakEubZhfG2+wRfdltFfZDHaW60wj+bte&#10;q54N1muhec0ewbRFi5oxjqnA7zN6w6k/L9YL9ue0pVNvvWGfDapr6/jrAdR/FeKf51IH6vukYQjk&#10;MQdyF1oeSK8k9uKMF0BFRySOYzi2Lrm01RupaQ/O32Ebp7zq2kdw1S8//F7vR3/0r54XutOdSJst&#10;cLDZUus+/1sorOWbnOp6kbY3Im236XU/W1KVt/ktaSCVqNaUFPiRJVV6Hz47cAQ/4bEu/c07C46V&#10;oEamH4POLMFvBWrwmxe569IQTUDgFVIxv+OXJDly5nLozEe0C+pUesbPfQN7FDn7Vuhsf5nUMQs5&#10;gjYlyRDarMNVYdTTKwpoUy6UtJYgoU+36K/6PSWp+n/H6JDanQQttEiLm/TWsxPQh6TzxTsM35hW&#10;5a9RadNalEAPSBoiVsNWQQ9D52vCky9Bbw4oadIbI4U7oTO3afnnKf/DH33yo/xWitCKbbSKjJ4h&#10;0fBW16XfBPxdrjnR+96mXfyfcScYx1t3pP0StJdDP5rkClhu0qhLv4Ib+hGvcIOucMDHblz/Q62F&#10;ljZtfOzSU8S1DPV8ZEyzP0UAWgIc0qYxN+7ZRzXCJl3+DCTRkb7BRjlvew16i7mZkxFGqJDUTmn8&#10;2KR5p4macc/fB8vPPE7UWLHlUtBSHNd0JlLyBGzcpDVbTws2Ltj4CrGxUbBxwcaXiI2XAjZ+SXJA&#10;zS8YuWDkq8PIZsHIBSNfQka2ATX+OoGCkQtGvkKMLHJrwcgFIy8yI78zysj8fJqblNgfjy04uuDo&#10;q8PRasHRBUdfIo5e5hz9MY2Aj+HeT0GHC04uOPnqcLJecHLByZeIk/1MRoiTC0YuGPkKMbJWMHLB&#10;yAvHyDH6NN+VcI/fu+JsrBRsvABsXKyEK9j4MrLxjFfCFWxcsPEM2LhYCVew8WVi4zmuhCsYuWDk&#10;GTBysRKuYOTLyMhzWAlXMHLByDNg5GIlXMHIl4mRF2olXMHRBUfPgKOLlXAFR18mjp7rSriCkwtO&#10;ngEnFyvhCk6+TJw8x5VwBSMXjDwDRi5WwhWMvHiMXIXroxaGUA3eK8gYefiHKJ5EzpoNO7/R+f6T&#10;T2fIzW1gs7Kkw08XrmdNhZvTdVbUuLYQTy9HWo9b5Rw+l71sd8glusAE4XOTNKyU8iSjjKgBAkZu&#10;TfNX+XAmLzTrgjTLFOY3p6dZVm7NQk9DPbdu3ea6FWZ20bN8m2sX5mCBmWemX28+/OXD3ovDL/79&#10;CnuWmqAjyZ6lmCW8vH6l+Bzz9iuLNb2X0a9UhLF9VfzKPIzchPv26almxci/+JPPrjgji75jwcgF&#10;IxeM/P850r8TwXGFrsz+htVBKAa7GdqlvDKHOP/Nh9/b/esv9JlGZAZnXJe4Fhm5BD86nO9zswaf&#10;8O/yIRa+lljE5i7FccjQ54v1jRidu7yxfjZdW47oml83Qz2zf/5wa4Z6ppIOWaBbEPOSTllQqiD/&#10;yfUsi7U2Be0ab0nFWcOsNiiJQy+G4XRB626CdnaBoV/SdVdCPfT/TM4qPccR1NWD5ziZlcb9wX83&#10;f/Ld4y9MYUSewBVgxJJtesKf9Ql8fyp1Ej2JaJtn3GOJtvoyaJYxIvkuSfo0451uhc7PfpclqMcn&#10;fwG/xesrGZ++l+g5pj39sFX2p0++U9LTp99FfPrw9aNPfzfh6Z9K/l+VTPIXkhAQW8b173YMCuPu&#10;eCcWiSx3uxFBY/Q+orcbj0hHYn8uLr53Io7DHkbbxfXvVgwa6Xe7HYvF+DstR5AQ7xHF4TeAoStw&#10;lksMxJj3CXDNMbEWxgvYz9OAn9BCfSu42jWyJyv4O6eFQgujQ71LkahCnpACfdVHolSL7BZ6Lugx&#10;oa/Uhf8xcihLXk5efg+e9TiIurgtkj4Q7Zl0H39mxNZLOz/9/b+SPvi9Xz7/NyjZnaNjsBPT5yd0&#10;DdTFw8D+jo4lR3iuLK3mpREayBZl2iFPhHnEZZC4EvFZsB5HBWpEjzSiTLF1F0aBxfIWuTRiOfSn&#10;u1a4ZA9mZad/8KPvHu8/f7g+Q8+wS0jp5Pc55A+2KfNTFjxDRL4dyQ5RpE0zST3BM7yWGGXHeWjX&#10;AbFPKEJG/F6lZEiWQlkA1NpulClzyXkJjiBvn9H4meX4vub+z3f+IWZcLzN/hcbWkdSncXribTTg&#10;kTYarbPBfn0N/xDbY1Z4w2OqYbCj+MEbuSb++dNpXvPm0JZO9bo3fMs01asuBnv1AvbSLpS97kmb&#10;hOAHEO1g3ucl6SQ+HfL+TK3Yd4/PfiF98MNPW38ca8WWwXoxWY+3QOh1jj5NlpZ3Ke+X31LehBYH&#10;dK4TWIOoXsRn3xZD27qBtqkXqm1L4Vh2thyK0WyMVhUxbRHTFjFtEdMuYkyrBjGtcaEx7VvhvZ6z&#10;Wslm//PrgwXBXKV4RuHW7X2aWelKZgzmcmbMrwE2uI+2F6B8l+cI/D21Kzy7uwrP8wnOQMzKz3p9&#10;4HR2fjdy50WQA6KvwW/0Ldqk+w6UOq06DMvBoDmGlFUHY+SwTHiyOR5/JcDM8upP/6vzndc/+/zX&#10;FgJxl1ZwyIS7S+i68NkIzSXKhDjG69nZ5s1gXo/hPfw+I2b5xle+/U8Lgq8CdS5ZRT3IUPqx3aRs&#10;LuK75H+HPm4TSrNam3Tt9X/uSM97C4q3ekF435U2oN1Ligz7NCO4EkhglhHN9T//j97fIPYxUc2v&#10;kK8T7qPv8RyTT4y5uz7W82u9AxjcJyZI/jEXQsZRD0kOPCRtqjK+Tff28wbzke+11//S/AnKd+W3&#10;FwJ5A5CzyNKa8KwmWQuX+0k6jTOXcsFomx04u0w5A5PiDYvOaEti3vce5VWG+ZmhjraFtRtv4PUE&#10;HU9q242dref7BFPlflP6WMI3oLyYl8w//53e1xZI5mW+8wOlbAYZIZUYFXeFdEjmqBUmzQh0SN4u&#10;zRGolENC78wTosVvcYyj8hYzbG9AazHujmv5KZRt6SAyF/AGjv2xY7zJeRBbz0feb/W+9vU3j/9u&#10;gSTeJRuq0UopZkNVQskiieNcmkGjHFnUpXHeJf9RJ8Z1iWEdQeLvBBYHkc4r9XcTW2eV/HW+wuuY&#10;1rMeBmM9cnRe3tP379rvLYTkcd2WSv8bPA4u09gvjVhWf8VXFssaj714dEaRwcJg7ZBvgrEWrrNj&#10;kRdbTT8aeZXOifUdQOKQ1rizmpVgRd1MvdU/+wv7vT/84fFmjLe6GPGCPnm8EGGrlxG0n1C+8YR2&#10;Ik/D7067fhybGgKbvpfS/jRtP4SQVdmh+VaczfLZdJWs/sqwZraeU+9v93/8tPLJzwQ7epcwx/ns&#10;w6Bf2ZB6N7blS14Gs3yBFi7W/F6PtFSmtbgdyug4pL8a2XGHR0z426CdIv7qXvTXeuT1oX0fZRi2&#10;Uyq6NtrfC71JCBzNLIM82xXRs94VFV3XPP03oJgjbcbvi1KEFuP2RaE3lnc9tzg/VOyMYrNexc6o&#10;q7MzyhK0L/u+gXgG9t9EtUPsiRZ9VisQCxY+Lwvn35168Sw8+qaLgocLHr56PJx9/5a4a/Admj1+&#10;Bf3H9RRsz+Ar+Kzzp8ZdW+ucncM8gHlGhuAso6O0HixCtIL5RYXmCyy+Xt+lvYSdSD7EpLl/jeYS&#10;8Df7jmWZ5oTEaCWPjJaIEY+ZjZrtuteYO18FmXTp2HlkckeYhWsRovics5TPuF5cDVnhCihRVu/S&#10;CqG+xLLjNmDb55/QziIHh6X19nA1zUzlM3rfyyOREsihRDMtJZpxwd8mea4GZSRJIt62DSLxGqut&#10;s0Flrd4fuK5M/7wa++a6mobfGoHk3qasJns7HUqwG7CcOxIn7CXWNKu7nQFct1XpY7Feo8Le7g9U&#10;+NbqDxSv1qzSKc0mq9tkxT4WXmu/cjZgN/4ymOAdaRUe5cHZ4FED6k3Z2+Rly/4YrgVP0NqCJ2ht&#10;VfuDktvudBV8+NZ+7fwX8db3G2eD2nYL+7VWp8426vQEjVUCt77DjkGVBWVrBx+yUQcAFG+1UWeF&#10;TcXqGiuqVNhwlR6cWcX2G3W6w4eNh/2BgaXNvu6yooFYbdS2sPjQxnPaUK6zry283Id2hfCsN+hy&#10;dh2/1e09LKqsqNsE+c5j6k3dtvEpNlvb2GCz1SLtrJJ+4yj5jEpac+jt16g7+9vU11Zzu8NaYrFf&#10;XcViZ1s/G8AvgNSjwmWFwgpZKKCs4fmgGYZHBcDdWq3T9RuP6JTtHThle6cKHQN9rj8GuOurj0GV&#10;H2zgc+w12TMyCX+9AqNNQY3Hg9trBHx1ix51rY76vY7t1x5g9Xp9GyS9D8OiXmu5A/l+WTG91m7D&#10;Haiy19yCQ6pp3ldhpCiqV9mF77pVDKPzDKNKs0HjosV6vdvCXjd34CS1K5tWtwfw77sDw7yPwGoK&#10;fH3sDjRvt7lFw2uthoJs2HCOJvvnNGw4p+w11qNH19nRWvRojY7u10jdW6ur2I/WqtIfOPhV7Q90&#10;KHdBzy1vtbVOI7T1oEOd3cG0w5Ofvj764h9//HN4Bhv0wwK9IFXbalGxt0OC2LTXXGjzoLmD+8aa&#10;D7C4LxtepW7jgfp6FavrVerFh0gBAMoWndywK6xYxaJVAxPYauKtv/TVv5yoE+e5O9347Z0brz33&#10;fx//+rf//vM//cZXnn4Opqy1CqS3tb1xNtjfrdEWOVbQ5rj3tRLbHKfoHumHYpSYgqguUxArqh9W&#10;zwApsM9mGbWIfS6VVce/Gf37aAu08CM2nIELRBpQfBr4/OEPXn69wmhAYTQgp9PAyMW9jWb1bLCB&#10;6ghEimqIfIrKZEL5mJVs4Csy/kCLKghro0o326g+YAyB/8O3TbjFRvUjvNGuTQN5116l4fl/hJQC&#10;w2oX5bUAAAC3bWtCU3icXU7LCoMwEBT6I/0EY4nao8ZXMGmLRqqlFy0Eci7ksuy/N1HbQ+cyw+zM&#10;MrLNLVQdM0BwFExDiNNGd15oiGiMDVcaSBJhV/YaPPeDcYG8di29A8UkLIhsspC39eLOQyc8iYt8&#10;Q3B45sExICj71WTChVnpG6z1RimkBS5rC+O1Wkds9DfpNrqdYYiNF/MLVf8wkIaouHuleGEg0eco&#10;JbhrmizzV8/RKf5pmlLEQmUWcMcHGEtbktGSn+8AAAq1bWtCVPrOyv4Af1e6AAAAAAAAAAAAAAAA&#10;AAAAAAAAAAAAAAAAAAAAAAAAAAAAAAAAAAAAAAAAAAAAAAAAAAAAAAAAAAAAAAAAAAAAAAAAAAB4&#10;nO2djZHbOAxGU0gaSSEpJI2kkBSSRlJIbpCbd/PuC0jJWa8d23gzntXqh6QIEqIAkPr5cxiGYRiG&#10;YRiGYRiGYXhJvn///tvvx48f/x27J1WOe5fh2fnw4cNvv69fv/6q99q+Z/1XOaoMw/uBvM/i9vCW&#10;/rm7to7Vbyd/rkdXDXs+fvzY1tVK/u7/bH/69OnX32/fvv388uXLf/qi9he1r/IpKi/O5RjnkU79&#10;XK7az7Hab/mTdp1baVpf1bFhz0rOnf4vOvl//vz51zb1T/8tuZQMkDkyYj/nVP7IFJnX/mwX9GvO&#10;JT+3E9oC5Rv27ORfMvL4r+jkzzHkQn+1DJFztRX3WeTHNeA+vjqGPgDKYz0x7NnJ/6z+T/l37wzo&#10;eeRef6stINfatiz9zFjJ33oA6PuVnnXD0HNN+SPXklVd6z5IX/eYwHn4WZLHdroh24n1jOVfbcRp&#10;DP9SdeL+c7QfXc1YnG0fp19n+ylZWd4pD/pt5l3XeSyXsqxt2iB6hjHJ6pphGIZhGIZheEUYx9+T&#10;R7DXp//zby/vWfLd+h5c6mu6NvWueITL6O1qB8/mZ0id8Jb2vruW9/Od/M/Y8Y98hnme93W+xC69&#10;lfz/hv7zFlz+9LNhz8Omjk0m/Xfp28MX5GvpI53PkPokP85d+QNN52+kjFyP/ci+LNsv7d/apZfy&#10;tx/iUdtAyt9+Nh9zPyl9ic4suSAbbL7s55z0C9hnWCAj7HYF51HntA+T9me3HdoM90KemRby7uzZ&#10;mV7K33X0qOOBrv8DdWi94L5tP459e12M0C5+yH3Qdl/3/0o763jnb8xnSvbr9Fldkt6z639AtukD&#10;LuyrKZnhb3F/Q5b8v5M/fd8+QMf7WJ/Azt+Y8ict/ADk08n/KL1XkT/P9vqbsrG8i/TF2xfn+t7p&#10;BvSJ2wm6xboYdv7GlL/P6+RPnMqZ9FL+nNf5w/527FtLP1tBfaU/Lf139u3ltdRt0dWR/X08R8hj&#10;5UuElb8xfYi8p3Xl8XjmTHreph4eVf7DMAzDMAzDUGNb7Jv8PD6/Z1w99oAZY78ftn3xs02+iwu9&#10;FX/D/MNnZ2fT6vzg1gnoDseE59zA9C1CXuvza19nP8zyoK9GP5yjs6sg/5Xd13YwfHzYjtAb2H89&#10;x6dIv1DG7ttn53Pst+Mvx2gf2JHxSQ3HdP3cfhfXe5Hy5/puXqd9gbbvWub4D7p5RJ7rl/PP7Lfz&#10;NeiI6f/nWMl/pf9XdvD0padPHRsp7SL7sWMwzhzLdlngk9jFCwz/51ry73x+4LlfJS/PBSzO9H9w&#10;XIDLybl5zrDnWvIv0MnpOy94hhfW4c5z9fxf6Qa3OT//HatQzNyvNd27XO1bveN5fN7ZAhjD5/XE&#10;jTid1M/d+J9nAOT7v8vKsUx75D8MwzAMwzAM5xhf4GszvsDnhj60kuP4Ap8b29zGF/h65BqryfgC&#10;X4Od/McX+PxcU/7jC3w8rin/YnyBj8XK5ze+wGEYhmEYhmF4bi61lXTrhhxhfxI/bMT3XkPjld8R&#10;dmutrNi9I67g/dx+ZfuQ7in/tDM8M17XB9sbtrnCa/CsZGz5Y3/BJrdqSyubnOVvfyJl8vo8LuPK&#10;nmCbwepeKDN6zPLP9uh1Cp/BpmzbKza7+t92tO6bPJmG1xDDr4cNvms3Xf8vbNNjG1tg/U/a9vnQ&#10;bn291+fymoSr7wuRR8rf646xBprXxHp0kBG4Xnbf5DIpfz87V23GcvU1nfwdb+Rj9h+zn/5Jeuw/&#10;+r6Yj5FP7vd6ePeMe7km2Mch+4VluXou/qn8u/2d/NMX1MUi0a/R7aR/9A253TH8FNbz5MHxR2fX&#10;/+17K9KPA7eSf9cebPt3PAH9PX1H3b3s2kbGqJBe+ikf9Z2Btux6SR1w5Ee/lfwLr+NL7ACs1pzO&#10;e8172cnfZcjvC/uaR5V/kTEy6cfbra/Pca+nmWl1bWYXl5M+vy6/1f7dfayuzevynK5+nmHsPwzD&#10;MAzDMAywmlt1tL+bK/A3+FN2cazD7+zm1q32ec6F5wodvT/egpF/j30YtqHlnBpY+ed37cW2kdp2&#10;zD/f5bDfqfD3RPD/gY/5WtuT8C1xL5Y/37PxPb/qPBHLzH62jJuHI/3f2eat/9nmuz6209lGa/+M&#10;2yJx/vh6sAFyrb9R6G8JOcbEcqYs+IjuraduzVlbOxztp2/mOgEpf0APuC1g16ct2DeL/Ch7zhux&#10;36+bU9Ltp936u0CvwrXl3/WfS+TvOR/o7vzWoL/JuJN/Pg86n27BM+kV5wpfW/9fKn/rbXSwY23s&#10;w0M+5HGk/1P+tI1Mk/gQxwg8sj/nEjxuoo/Rr24h/8I+Pffn3TzyvDbHfzv548er9HP89+j+3GEY&#10;hmEYhmEYhnvgeMuMmVzFf96K3fvqcB1457Y/MNeLvBcj/zWe3+D4eubH0Y+Zg2O/XaazsqF4Dl76&#10;6myH8ryglQ/QxygT12b5sf86fh+fpsvT2aNeAWygaQ/Fbuc1Gjmvs6kXnlfHz363XDsU2z92/m6O&#10;l+279ueSNmXMcqXf0f2/81ViU352+af+o16591UMTzdPKOl8Oyv5U8/pR/T8NHw/2GbtH7T/0Pe2&#10;Kj/Hco6X91d+zzLPb8VO/pbZn8p/pf9T/jn/135kjmGr55jn8u7Wh9zJ320USIs29uxtwFj/W//d&#10;Sv6F/ZB+znMu4xLaA3mc0f+QbYM02bZP3O3vFXxCHv+tZPye8vf4L+f42QeY/sFiNf7byb/Ief7d&#10;+O9V5D8MwzAMwzAMwzAMwzAMwzAMwzAMwzC8LsRQFpd+DwQf/irWzjFAR1zin7/k3EvK8N4Q33JL&#10;WP+YtXMyf+KxKN+l8ue6jkrr7LcWujiUjownPuKSWEDilrwOzlGs+1H9GmKj4Npx9I6d8nd4iQvs&#10;Yvcpk7/r7rhfykt8lY+Rds4XIN7cMeeO1U28NhBrCGWfZS0yx5vv+jX5nzmX8x0/S16ORbqkfok5&#10;8s+xUe+xrlmu10a5OJbrfxEPTj/lfjs6PUo8l+/b3/6hLex0APG6xJJ5TkHeG8fpZ7v+Q/6OCVzh&#10;+0794ljKS+qXcykn6V5L/2dcfuLnMn2bNu191LO/t+HvKbke3G5dT7v7ct4dXhvM97Nqh36GIrfu&#10;ex9w5rni+TI5d4A2lBzVL9AuHJ96LXbtOvsr/cf/o/OyTXveV5ce/Y/7Slm5r1r3rcrqtaJgJbeM&#10;De3SpGw5j4W8EueV7Z62mRzVr88jT89VeivowVX/Pzvu/RP5c47n3GSafh528eBOt5uHRJ3nNyou&#10;WeerGyt2OtN5ZTv0+DjLfaZ+6f/dfIW3sivDkd6FTv45f6Pg3cB9lXtCxp4jdAav6ZjXeO6Q49Wt&#10;c49Yyb9rr4xTrB9W7Zv8L9Xnu3VKPW/qDEf9v/A8i9W7TCf/o7LzTKzyOg/kRF2yNtxqrGadmfJn&#10;TJjrBHqdL68r2L1be46Z3x26cvDdQ/RNrlnXcaZ+4ehbuxx7j3mLvKOu8s15GgljBch6Qb+n3vS7&#10;9JHeO9Pud++Eq7GAxzmXrBN6yXN6V7+U+0iunPPs81aHYXgz/wCggvog4L8lowAABXVta0JU+s7K&#10;/gB/aWAAAAAAAAAAAAAAAAAAAAAAAAAAAAAAAAAAAAAAAAAAAAAAAAAAAAAAAAAAAAAAAAAAAAAA&#10;AAAAAAAAAAAAAAAAAAAAAHic7ZvNjeM8DIbn6HOq8H3vrsJVpIpUkRbSR6pIFT7npu8zICIcgvq1&#10;PLPAPocHu4ht/bykSEr2fIUQvgAAAAD+Mqbw52uOjG57b/PS2O7IsbS209vv5ST9zmYfd4g8Thj/&#10;3u6rsV0Zz9G+H43zkvufHX2/4rOeD9yUxmfRqvHOerLtf9v+i5rfVohDL3Xv/R+w/109+/6fWyOT&#10;098U145eP3Zsr6jvGn/30HNKUZtTLtH2OY20jkun33n2Xwe2NRKtcS+psdm1q3WXXPOMPjSyf6kZ&#10;PJboA0viusT91PWaesSzWU9MPtP+Oh6GhrV+izbTz3rrf0drae0vMae0Llrj/zzAn4/4fMpmNkZN&#10;lVq/wycnl+6t8RGJyzoXpuzncW14dlFjt/aXeWl9vHWm9faw/V9CPldY3qqPludq6oecPc7w01vB&#10;jjbO6vtLOVR0re1L0OtXNBa/0LVBbx6qHUdJk974XDt2277Yf8v49hw+9co1c4/E2ZwWeoy2/pU+&#10;Uj5g68OWXPSMz0xKB4khur5agx/TSvnpaF4cYf97+MSFLXzXWX63+4i5st+aWHILdWtBtLe/672f&#10;9oFcvOihR+fW/J8a+yhK49d1VU38/0n753iocd/NnJ+hrUZotX+upimt/1QM+C37ax1r83+uzvBi&#10;SaqGOWL/S2Kua+g7D66tb0bUQUfmPSL+a/S4ZA95RJ8zddjX9DV8z1mixRxt39u2rcM3076uo3P1&#10;Tw1HYtNI+2u9rB+k7P/T8V9sbvfwO4/wyf86fvaeXZ2lc8kGLWcZom/ruaenibSla3bR0NbWtfaX&#10;tnI+XrL/3vfdWecyVlsT9uzFSvN4F+7r3f+NaufofMWeT+VTNob22D81zxb721zzjv5gfdKeCY6y&#10;v9ZgS/St107N+UtKl9b134td/zImeZehY/bduf+n8/9+7eroLuh8UPvOU9e6uRxhz9m8mNh6zl2z&#10;LmrQPt/bxmzaqJmL1Ec5f0/VTCPrf52jSnZM+UvuGdHmqubhxUTRrOac++Y830vrdwEeYifRv9aX&#10;LyFvt7VybD37/9Wsydo9/mT8suQv+pxf5wk5Y9iMZq2ktDgbrfXTjKXV/ikdX5lrvVi77//X+xOx&#10;i+cLtj4ovTO4Gq1snfBU7chcc+fc3nuhv8H+S/heQ3v2T/mC1vRq7h8V46ze3hwEWdubuaafrdnD&#10;Tc74vWfFh34j/8s6kH9HfffkzSU3Vp0PJQ7bnDICabfUptaj9x2A904q5zuj6v9aZHzv2MYWxvmA&#10;Z/+Sbt7ey67Bn8Lbm7xC2znbqrRtsf/R/N9ie53DpgNzrbF/Dd6Z3P5bbt82kiV83iWn6oNWP2q1&#10;/5nx39Y+tq7S3wfu3Dv9oGUuF0fzR/DP6kS/e/i89+p5N+PZ3O7PZZ820r9+w/5y3q3nV/r+177/&#10;3JTeR+0/RV1TmttvxlLnti31qW5vLbSp3wGMpsf++rxtjrFI4qTNLztztLenb0v94q1LTe67cDuX&#10;JXzOPI9oPsfxy/cmOb+wz3q5RTR8hP4Yf7b9c3WBF5+8/d8zcW8NqXekubxg5yJ+JOOTM/DRmksu&#10;SPmSzh9rYQ5nIH1718SnvXcS3vlfbr3IN+Vn+PRS0a43l7P+pgYAAAAAAAAAAAAAAAAAAAAAAAAA&#10;AAAAAAAAAAAAAAAAAAAAAAAAAAAAAAAAAAAAAAAAAAAAAAAAAAAAAAAAAAAAAAAAAAAAAAAAAAAA&#10;AAAAAAAAAAAAAAAAAAAAAAAAoJX/AOCrivumi2J+AAADJW1rQlT6zsr+AH95LAAAAAAAAAAAAAAA&#10;AAAAAAAAAAAAAAAAAAAAAAAAAAAAAAAAAAAAAAAAAAAAAAAAAAAAAAAAAAAAAAAAAAAAAAAAAAAA&#10;eJzt2s+R2jAUB+A9cqaKvedOFVRBFVRBC/RBFVTBmZsDM9bk5UVa22ADM/kO32TiP/Kuf9KzLO9X&#10;13VfAMB/a9X9+vq+uf+b9637fe/+GVnO/pZvd7Ov5Hzu903tA11/3rt/Nz4//1J/in3veHO//rVv&#10;S3+aN/OiZHwO24py74+VfY/kvw9ZPmKjD8zimQzGjMWp+Z+DU+hju1AXavMTHhPr7TGM8e/k0u/b&#10;VfY9k/9Q/eB15nj+x/FbzsnjettfQ/6fpcy5ahmXzIZq75jnxV7+H2OdxuYU64HsNj/MEeT/Gb6f&#10;mPcNPQsOI/K/LtDvmJ7/ecI9HTsXuIzIf4l+x/vzX6XMtmnc5vpf2vzpuqUt73/z5z/3OGyN79IH&#10;cv6HtD8rc4mr7BfLf+zzd0z+13TsLvWBnP82HFdrr/SPo/xntQnZjz1nqP5vK5nftx/DtXL+5Xlx&#10;arRZ1p+t+86rjP9r9++6fkvJopV/2R/nALHv1Mb/3SUdW6wr7TBv/nM9/8vYL+N4yvv/rrLtrtSN&#10;g/wXy//S/b2mv2tsj98CavnnOt3K/9DIOh8fa4h5/+tsGvkMyXP0Vv6tOUSuC8b+svLYzt8C9439&#10;re9/p7StlX+pE7X3vS5k7rm/rEef/V0jm5xn7ZjavDDapPbN+ZdTm98f0v0/VY555u9/dqHd2jnr&#10;dH3r/a916v6stTz6d38/5V9q/7bSZhz7V33gpe51ucztL+F+l22PfKvN+W+7du2Pa8Zlne8YtvlW&#10;vIx1mO/l7ItzGJOtNdox+deyjO+UtbqQfzbf/+YTa+zQGMvfdC7d8HtZzD/2ofv/V/0cILbXqvPb&#10;dG3fAeYR7+eY9ZVVqhVT8s/rRlNr+zrMCcwH5lGbg815bvlm2DrnMLLf5X7w7vsGAAAAAAAAAAAA&#10;AAAAAAAAAAAAAAAAAAAAAAAAAAAAAAAAAAAAAAAAAAAAAAAAAADM5zdT8ocUYo2ougAAAzxta0JU&#10;+s7K/gB/jlEAAAAAAAAAAAAAAAAAAAAAAAAAAAAAAAAAAAAAAAAAAAAAAAAAAAAAAAAAAAAAAAAA&#10;AAAAAAAAAAAAAAAAAAAAAAAAAHic7dq9caNAGAZgh8SuQvnlqkJVqApXoRbUh6tQFY6VcccMO/N5&#10;bxEIsxYwT/AEkoAF3v1j0Vvbtm8AAGzSof3z1nn1ebC8279c25F8236b+N27+rALc/L/6j+f1YHZ&#10;97u2W5ZN02eci1nmvzX9MfL8z6GcT3VgE/l/zDjGR3+MdM7xeIewXVeHjAfTvA+0w5J0f69P7JPk&#10;eRz6PHP3UEb+WxoTSvmna0nneJL/4vJ2WMOU8T9tU2rj7zvI/jTzHte+7rXlv9dnwKH+bcp+Nce+&#10;pfKfM/bPVbOu1s6/efLc41zuWOG64z09zDi/pOunbj+Q5ghfE7bd4liQcrwPzJGGpPtSq+6n414q&#10;ldFd9+eE/iv1HzXq+Bos+Uy25PNwfL6KZdwXyCI+X4xtm/LfYt/+2/kv+Twc23zT1628rk0dE/K+&#10;6yuc66M+run79FL+zYzzWKNaazI/baOlPv/Y/j/uTFmHnXsNcS0i79tSv3DfcPY1879UyD+5ZGXd&#10;RvqclOMx7HNqx9eRun2bUEbp/LY453t0L9fQ9sfyT5nm5Y71BelaY91M+045l/w4eZ3YoubJbB9Z&#10;cj1gLP8kzgse9cXHgW2m5B/XAOO6717WhJq+TTzzXJxnv/S7sKn5d04hn7Hjfbbf53ixnNL8r9s3&#10;tfdzuPbrTrKf65bdu6WPv/Sx587/3kL9il59/18t5V9rXWTp/MfeMw7N/0r1Z69rQc+4LDjW/0b+&#10;Y+VM3a7U73f1YevPAWvzG/nH9p/eg36EuVCq39ewXWnOn/pC/wlbX/7NgznrlPH/Wvg+7//vYftX&#10;37e9WLL9x7ab3vvk8//SuH/Nfo/bl47/6nu2J68e/+O6Qhzb47uD7vM5+8y28+/G/PtA9un30ljx&#10;0/Vu1pF/J/X7Q883pTqw5XeAa5T/D7d2OXP2Pbff1wkBAAAAAAAAAAAAAAAAAAAAAAAAAAAAAAAA&#10;AAAAAAAAAAAAAAAAAAAAAAAAAAAAAGBN/gI7hxmAP4Ji9QAADtdta0JU+s7K/gB/koEAAAAAAAAA&#10;AAAAAAAAAAAAAAAAAAAAAAAAAAAAAAAAAAAAAAAAAAAAAAAAAAAAAAAAAAAAAAAAAAAAAAAAAAAA&#10;AAAAAHic7Z2NkRwpDIUdiBNxIA7EiTgQB+JEHMhe6eo+17tnSUDPz/5Yr2pqZ7tpEBII0IOel5fB&#10;YDAYDAaDwWAwGAwGg8HgP/z69evl58+ff3ziOveq5+JzpawAZfj3wf9R6fmK/jN8//795dOnT398&#10;4jr3Mnz58uXfzy6+ffv2O++wN2UE9PtHRtT7tJ6Vnk/1vwI20f6u9l/1Ufp2laaT1+3f+Z1dVPKs&#10;5ARdGr1epcuuZ+28ez5wauereuvsH+Vr33W5tG97HpoPeQWq/q95ZfWO+58/f/73e+gt0v348eP3&#10;vXiGuqgvC0Q6vR7pM0T+nibyiLy5F2WrXkgX1/V56qBpIy9PRx30evyNz6r/x9+vX7/+fu4KOvtz&#10;TWXR8iNNlM8zWZ8jPfcy+7sMUZ7bCJvH39CZponvjFtccz1FGp3zOLR9RT6kRxfIqelU7vigC9qy&#10;yh3XVB+qZy2f8X3X/vrMFaz8f1Zm1v/pf528gcz+6m+oU1Z37Bx6Vn3RLuKDL9A+qH6BPFZydrpA&#10;PsohP/cVVZ39+ZDPy98Z/+8xF7jF/ug8+iP17uSl/pX9fR3iwLbYPf5GWyB//vd+hqz0UdqLQvOh&#10;Tpku8LcuK+2RuV5lf2TU5738TG8rW1zFLfanHWu77+QNZPZXf4fvzfoofd39j+o27nHd/SS+I7M/&#10;etA2lulC06nNaRfI7/bHP/JM/OUZzTeuIeMz7E9fUX3QnwF19e/qbxnfHJoemelb+j2epQ90a6XI&#10;i/v4TcD/kcbvISd9LwP1xodkutByMvnJX8dD+of/77Ko/DqXqfTpuh0MBoPBYDAYDDo495fdf83y&#10;b8E9uIQrOC3zNH3F257CY+XEpVjPZHGBe2JV/urZFZ/WcZiPwqnOrui44m3vIavGtqtnKs6q8h9V&#10;XHq3/Fv5tEdB5dY9E16nK3J18fx7tetMVuXV/P4J51WlPyn/Vj6t0pPzhs4p+h4F53iQhXycA1np&#10;rNKBxhW7Zx5pf/TjnFzFeWncXmPmVfrT8m/h0yo9EaMLwLPC8yHzyv7E7VQWlbPTWaUDtT9yZvJn&#10;/v/KHpoT+1ecl3PWyr1WHNlu+dT1Kp9W2R/uWPkj5RQ9/8xGyNz9f6oDz6uSf5crW6Eaq+BG9H7F&#10;eQVIq1xMl363/Fv5tM5P0oejjGgP9DWe3bW/jhme9lQHp/a/Fepv4BqUd698U2YXrvvcwdOflH8r&#10;n9bpKbO3zjsZF7TszEYB5RaztDs6eA3769jJx/fiKS+IT1POC3my61X6k/Jv4dMy3s5lA8opVmUz&#10;J3eulOeRZ0dnmY4970r+rl6DwWAwGAwGg8EKxL6I+ZyCdSBrmFUsqksTc9sd/uce2JE1gG4eWeau&#10;LPcG52JYd3sMfwXiH6y/d9Ym3fr1mfsZM65R15SB+E6s8FFldtcfCY9dB6ivxre69q9nY0iv+sue&#10;5xnuab2d94p77pf0zEGmM57p9El/8ziGx2iz8nfyymTM0nXXd8vI9LiDVRxJ9+RX53GUg/A4re7V&#10;1+dJoz4HnSuXo/FA5eyUD3CZ9BxRxZ/h88hHY/5al6r8nfJcxqrM6vqOvMQbVcYTrOzfnbcEXczS&#10;+S/4Ou3/6MrPM2TnO8mrOmdCOchSnY3I9O98R1d+lZfu13cZqzKr6zvyZno8QcePkd+KZ+zsX+l/&#10;52wR+fqnyxd50P2Oz9L+nsXis/I9r52zhFWZ1fUdeTM9niAb/5Vb9DZf7fu52v8zXVX9X8vu7O8c&#10;9Kr/a95d/6/mf13/17KrMqvrO/Leav+Aji0+huGfdHzp+CuXaTX+q9xu/4Ce4avOn2e6Ws1ZfDz1&#10;MU55xax8RTf+a/qqzOr6jrz3sD/1rtb/ei9rm9zXPuQ8ms//PY3OkX1On83luxiBzoX5ngEZ/D7l&#10;deVXea1krMqsrq/SZHocDAaDwWAwGAwq6NxcP1c4wEejksvXHx8Bz+ICWbv7HszVOoL90s9EFWer&#10;9mO+ZzyLC8z2MiuyuIDu2dX9/yfrV7UVsTa9nnFu2J97ngdy6HXnIne4PNJUa/TOLpke9FygcqSV&#10;vm7lG0/g++/VPlXsj5gTfmOHI1Q/o/Erruueefbve7xR+cIsjyxenXFGHS9Yxft2OLou1qlnE+HX&#10;M33tyLjiAk9Q+X/sjwx+biXjaFUH3kc0Dqfn+Chf+4VzbnxXfVRnJnheY+v0kyxG7f2Ftsf5FbDD&#10;0a24DvKr9LUr44oLPMHK/yMrfS/jVXc4Qs5SaF/Pyu/k0Xy7MzMhD22Wclw3VTmMberfKHvF0Z1w&#10;nZm+dmXc5QJ30Olb+6z6eK/rDkeo77XM+r+O313/37E/Zzv1LOdu39K9A9pvdzi6Xa6z0teV/q/P&#10;32J/9//I7uM/+sdPVum8Pfm4Wtlf887G/x37oyO/dmX8P+HodrnOTl9Xxv+ds44VqvW/ct5ZTIDr&#10;2m87jhD5sJ/OMbNnsjlwVl6VR7V+PplbX+HodrhOT7dT9x0ZnxUzGAwGg8FgMBi8f8Dn6NrvUbiS&#10;t75b4x7vvtfYwAl2ZX9PXBRrXjgA1pSPqAN2PAHrWmJ6uq+y2wdcAY7hFBpP7HCljq8FYha+biR+&#10;FvB9rL4Ox2/oepUzGPHRmA1tS+ML6KvjdlXGzv5dXrtptE66D97luFcdQfa7I7T3eI7rlKvpApHm&#10;at/KdMT17BwLcQuNszoHo7/PRT3QDXol1oXfcfkpQ2Px1VkBtUXF0e2kcZm0rsp5Ukf9LaErdQwo&#10;D0tcD/torFDTESel3Cpe2KGyv16v7K/xcdo9bRI9eXxL8/L4dsWrZfyJ21z9mHLIip00AbWfxx89&#10;jpvxe1fquPrdMdL7+wSdOz3dt+XyeBza6xNw+ztvQD76m5TImOkGVFzUjv0rHkOxkwY9Ku+Zyat8&#10;mL9H8EodT7hDyuUDV135lhV4jjEus5nvtaAPOV9Fn9CxqeINvf1W/XHH/gH1f8rjKXbSKOeo46DK&#10;kX3P7L9bR+UE8fkdd6icn+7HugId2/Tjey3ig2/0vRzcUx1k15Vfy57vzteDyv74MuXUHTtpVCaf&#10;dyrfznf6h7eZkzoG1Aa6p8fHZ9ettpNT/k+h4wdzzOzeao/d6rrvJVqNW35fy69k6daut6Txsiud&#10;nNbx9LnMd13Z/zcYDAaDwWAw+Lug6xhdz9xrHtntSYx1kL4rZadMXasS787Wgu8Bb0Fej+ew7js9&#10;R1Khsz+cAOl27K+xFtY7PPcW9HmCtyBvFo8kTu4xG+e0iD0636VQ7lbjFQGedZ+jPLTHIDwmq/y/&#10;6jNLq3kTQ6m4GC8X+TSWoxxyxylpPbX+Ki98zo5ekF3LUblO0J0xcY5HuQiNpXc+w7l75ZXhCzxG&#10;qvXz843OwVb+n3KyMr1u2d5sb//Yjdinx3yxbbZvm7YCJ+JxYuyt7aLTi8vucp1gZX/s6mVmsf8V&#10;j+g2CjAHqGx6kp9zQd5fsryrGLDuD9J4N7HW7LejKu5VfY3urVKuJfMZK724v0OuE6z8v9tf5wm3&#10;2p9+SVz9UfbXfrFrf/wGeanPI1+3/2pvB35EeVXlD8CuXqr6nmA1/6OecIy6B+UW+2u57odvtT86&#10;pBzVy679yUPHDrW57nfZyQd/rvyfy+s+P9NLds/lOkG2/vN9RTq3yM5fq24cK3vR/nX/wz3sr/O/&#10;6txyoLOb93HNk77Ms10+Pv/LZNF9GCu9+PzP5Rp8TLyF9eLg9TD2/7sx/P5gMBgM7oVs/beKZYC3&#10;9K75jmc6ha7XuvG2ip2eYFfX9ywzy0/jP6u9kQFdl74FXDn7UIH41+5+zVuwo2tP/wj7V/lp7Edj&#10;FX7GKeMIHcQtPJ4Od6a8Lv2PM3HMfZUP455/J3aqdfB3JFaxkqxuGpPRduHyKLJysrrC/7iuNY7v&#10;Mqm9iFM7V7iLyv9rjF/PS9HPlPOtOEIvB93BnWj56EXP1aAflyeLOep3P39LO9J4OvJ4G/C6BTyW&#10;7HxAtg/bY7PEz72uFYen+Vb64HnixhUHu2N/9/9A25aOUx53zThCBxyV8nGuw+7/XfujFz2P6TIH&#10;9GyPQtNlNlZ9Zfb3uYieravyUv0ot9jpw8vh3glW/t9lyvZaVByh64Q03fsf72F/ZKKtZTIH3pL9&#10;K27xWfbP5n/4QvWXuo8Cn1RxhK5T/H/X/wO7/g7flOk8m8Pv+H+tWybPPfx/Zv+OW3yG//cP9fdz&#10;sHruUOcpGUfo5ejZwap9e1rXhc4zq7OZbjfFav4XcPtX87/Od2bldPbvuEW/d8/531vHvdc7g/eF&#10;sf9gbD8YDAaDwWAwGAwGg8FgMBgMBoPBYPD34RF70dn79JHBfhP/rPa9s8fS32kRYG9M9nmEPnVv&#10;qcPfaVxxiexL83x9/wjvANIP+zeeyVN2dTnNR/ft8ansr79jwr4j9tnpPrcsz2pv8K3yd3v11Yb6&#10;HhCH1hvdsodM+wT5PattV+jq8sgydV+k9o2s/zjYr5bl6Z9qb54/u9obsmt/3stE+vjf37Gh9n9t&#10;vIb9/XcH1D70ww7sI66gfanbyxbX9bdFOqzsT9uhTzs8/6z/c538eZeb7qHUfZsB2pu+a4l9fvqM&#10;7rHVfLVNkobvJzgZQ1QX/q6hrG8rqFtXnvqCzPaMvfiGVZnkqe/vUZn1/XIn9ve97lznf60n55J0&#10;nFRZuM939IrMei5E86U9qNxXfNPJfnE9X6G+AHmqvk273PHn2dkBzcf3lq/kx49r/gF0p+9iUz0y&#10;5vt8pdKxz3m0TtpffU+v7mXX+ZTmkb3bj/bg/fB0TOCcUzafcWBD/+3Mahxm/bQzliPL6dywsz96&#10;1TEL/+ntSO2v/l33mpPnif31XCLtV8vM3l3l86zK/vxPO74yJ0C+7ONAfnRHG878Orqr/Krne+Xd&#10;dYHK/uo3AW0xixXomVFd31BXnR9W5xsy+1OujuV6Xc+lep/Scx+d/ZHJ29cz0MVdducWke6q3N14&#10;d9Ke9N062pc+2nmKwWDwofEPiCRqout3vRYAAAR5bWtCVPrOyv4Af6I2AAAAAAAAAAAAAAAAAAAA&#10;AAAAAAAAAAAAAAAAAAAAAAAAAAAAAAAAAAAAAAAAAAAAAAAAAAAAAAAAAAAAAAAAAAAAAAB4nO2a&#10;iW3rMBAFXUgaSSEpJI2kkBSSRlKIPzb4YzxsSNmxZPiaBwx0kOKxy0Mitd8rpZRSSimllFJK/df3&#10;9/f+6+trSoXfg7Iel0z7EulfU1Wf3W435fPzc//6+vpzfst1px5V1i1Vvn95eTnYY+v0r630//v7&#10;+y9Kdax6P6P/afvP4P+ZPj4+ftoAcwFto64rjHbBdYXVkfgVzr1ZmnXMOLO0+rN1ThnSP6RXUD7K&#10;MUpzpIpXaVb/5/yR/V91S/BFH/+Jz7iIL3KczPmjwohf4ppnS5VXXdexnpnNRVke8mNsyvMsW6af&#10;VJxZG0i7VL7P4P8Otpv5/+3t7fCOiH14pvfHTCN9QZsgvNLinPZH/J5WHcs3vJeRXvd9PpNp0p66&#10;si3nHPjo/p9p5v/sO32eTEr4sOxY7SbHVMpQ9zP9VN4jr/TfqB1n/67wSh8f1vlsDiAeZeT9J+89&#10;itb4P4XNmG/p5/lugO2xYfbr7Jv0vXw3GI0V+T6a/T/HkPRVliXLO6vvEo+irfyPL/Ft9rWeTn8v&#10;6ONJjrXZ92bzUdaD/Hp7yPE802TM6TbpZJlu+Tvor9rK/6WyUb4Dlm37e3v3Ne0k/cD7BGnRpnjm&#10;FP9nPMYk8iLNXr4lPer8r5RSSimlnlOX2ufNdO9lL/nWlOsgl7BhfRvNvmv699RftfZ5tT+sOdSa&#10;yWzNeo3S/31tI7/zR9/8S2shrJv082soyznqR/zjMbu/lN7oepbXLK1RvybubM1pVua/iv2y3Psj&#10;X9Y88pz2wjO5zp5tJPdeOWcNl3s5JrB3sya82zrLmeuJdY/1Ztaa+rpShfc61r1MK21Xx/QZkFde&#10;ox6nxHol90mXve6lMp+j7pdsb6P+z1obtmY/vms09le83Mct6COs860JP1Yv7JdjXv+3IfchEHsZ&#10;dcy1yrRVptnzGtm3/xNBnNH9kf9HZT5Hff4/xf8Zf/b+kHbinL0Zjvgz/8lYE35qvfqcl3sC+HpU&#10;p/RBt09ez/LKsNE+E/ezP3OdeY/KfK628H/fRymfUKY8LzHWMX4yltGe14afUi/CGDf4jwAb074Q&#10;c233fx9zco/ymP/5fyLzKPX73f+zMp+rY/7PuR079H6SdS318Sl9g7+Iyzy2Vfgxu2cYtuT9Oudh&#10;xnDiYue0NXud+DP3KI+Vg39r8SFtJ23KntnI/6Myn/MuyH5b1il9R9/OumKP0VhF3Eyv59f92fvB&#10;mnDCluqVYdSDuaT7N+fy0TcYz/fnRnn1MNpA34tMGxM/856Vufe1S2hpvUA9vvS/UkoppZRSSiml&#10;lFJKXU07ERERERERERERERERERERERERERERERERERERERERERERERERERERERERERERERERERER&#10;EREREREREREREREREREREREREREREREREREREREREZE75B+Hl45q2TuOnAAAAVNta0JU+s7K/gB/&#10;pYUAAAAAAAAAAAAAAAAAAAAAAAAAAAAAAAAAAAAAAAAAAAAAAAAAAAAAAAAAAAAAAAAAAAAAAAAA&#10;AAAAAAAAAAAAAAAAAHic7dbhaYNgFIZRB3ERB3EQF3EQB3ERB7G8gQu3piH/ignngUObT/vrTWzO&#10;U5IkSZIkSZIkSZIkSZIkSZIkSR/RcRznvu9P5znLtXf3v7pP929d13Mcx3OapsfP7Bj9LPfUvXUW&#10;y7I8XscwDH++h3TvsmOVfbNhdq3N+z21f9U3v/6N7l+263tWOeuf5XqdffvG2b+6XtP9y3O+71//&#10;1+d5fto/1+z/fWXbeu7X79u2/frM9+e//b+v+h7X96v3QK7Vd/ucRdWfHddrkiRJkiRJkiRJ+vcG&#10;AAAAAAAAAAAAAAAAAAAAAAAAAAAAAAAAAAAAAAAAAAAAAAAAAAAAAAD4QD8K+ay4UtoqZgAAEXJt&#10;a0JU+s7K/gB/q9EAAAABAAAAAAAAAAAAAAAAAAAAAAAAAAAAAAAAAAAAAAAAAAAAAAAAAAAAAAAA&#10;AAAAAAAAAAAAAAAAAAAAAAAAAAAAAHic7Vyts6y4037/NiQSGYuMjMQikZGxkcjIyNhIJBKLHMmb&#10;/ghwbm0Vkplf9bO1u/ceZk7xdDqd/sxgtBmM6buuW47jiEYBxvLnrUG4A7AYowv6Oc150q2Z3dh1&#10;bUEoDyd82APKd+kLBZ8wDMP/fTlinstbml518N7rQByUXo5A/PUGXGKREZOEx531kyoia7tUHiZ4&#10;VOmreJzY4vI2vyeUtyzLZLRyn/JHSzwKi+k4ehLAhEzG8iFzkRyWgHJQsP6zuQTTdf64421+T4B3&#10;XGfdjfCHrC89Xo5cBQAbI4MALv5qSEVnVD8suP7wLaaPGlGwJ599+rzN7wkZ3tU2DazjETQBWM5F&#10;6Yl/O/h123Ow9REKwNmuHcreyD7a8RJMpxaknyb86/g2vyfodGyFfjN+6kZmlnZejwHomwGVfEkD&#10;PsE1Lsx61Qx7+bmHL1/bv+tw/2c0JMVAvM3vCa2eNK6y/8BGNoYNfVnIPs6w+oWUPU7hqGL1mwYE&#10;YOOOJ4P1br4LoM+zJVMJn32b3xM6ZQdS8zE4awxLAPa26mFt20ILN0mAB7imRQLlqV9R0bM7vA2n&#10;4ei7cmRMqicBqO5tfk9Q/fwhAQx2hAObBFDIF8CDrjBBk5bhQY82rm27vvcolcNPzhYZmmo6usbu&#10;q9WsAeptfk+AxU2NCvMn6XwsE0mgvDq8vmtQADMSDfQA93hbxDOGFBMbSXMJrjPkLtE26t/m94Ti&#10;0hUTZkMOMRfLvTrir/H9R9oZZkbjyB4ACqDw18brYusWBZsEBIBfVHj+hdOQvM3vCbqsemxNoTWi&#10;o3esaUvo7RXH2DQMeLSeHgAcbH3fNsYWzVgm+IAaSAC6t2T+WR2+n7/9fCK5feHy2tapvP9gK/0m&#10;HdVPZE+v/OuyB43JqpwHxR0eUQCWhPhxrA/mbX5PGJbPVrYrqOpyc1ujm9OeKv12ctGF5KoH2J/S&#10;yt7pFoKkEJa4prV+Hw3J8AP8lyu6uQUux2ZWcm2QvsJQz1hLhhGUYEhg/5Mpj8BFdnfh4S/wpA9v&#10;83sC+eoeXvVze/19K84NuD+NdRrZFzF0Iyy8xnMQI904lPOgRRN5fXkJiwfXaEtLyPvb/J5w4It/&#10;8uoDL+FaYnzcxbMqrl3j5q67BKCL5Z9my1ZgwAMfBHAGfWnEJ6Yq09v8npCr1Vs0+TMY14HH84Ft&#10;7ZuRPP4WMezb+ikfrYGQRo+wCKDSDSSZKwx+m98TuoGXfVvwD9uABPR27LCtLfr/pwAwR1RO9zNK&#10;HPDIbzlLdCR9Ov5tEYlzX3/+Far+dvAdkY+4cOZ/zsAe+ONHV/ZtdI9+n1Z1/T8T/VjBbunT0HRf&#10;7//dUlbJF5ueOM1lA2c/PMf75PYvtEWqd2fpmGu1W5ZiNmZOkik0Fz3EDm/zewJqMez83SHRQVP8&#10;x3a92P8zswHpvkCHYw0T10/ecjYlGkTHWNfgEWPEIgHz9fxxGcG9c8yzcujVUBy8Wfv+yu10imyk&#10;NeTsU2AUyeLBp2rwyJvFfb//U9zcAPQtRXxwdBVuAyQ0LCj7x5ubAPiYTxadu5lPjvJVWHzd66Gu&#10;PwhAF536+vx3DnjW++rXFZM+uck0Y3TsEE+33H495j455FhdPjb68F8KgXizGEiAv83vCZyt9eX1&#10;OWJvOeu/LOTNb1facz7WfLr4l8MHwTIlfKCUwmrUqfKr89fz5xUdgT8Z7+6q+lSXjgQAPl31ku6Y&#10;WmW4OEAKQD5AOLacvt7+MZ1Ibj28O65//MPQdmqwuFEW77e/7HeM/xtFZ0Zf416wjV7N6W1+TzgX&#10;WfOZppp/1/9YIRGgXczHqgtTlsAefXTRqhokltOxLZGyRQlMWBdSy9f7vydJ3+PC8bF/X/+95kHA&#10;HcZgzxXi/kwO/UHYUsgh7dm7GeoGb/N7wkVz6PpOdUzjvv6UBsB8j1P/SfqGkQPhiYPit/k94aI5&#10;32noy8xvWB8xdNqt/73qjS3OMymH/5y/DELAt/k94eKf/xCa9tP44epXs7/+pwZwhpw0ILhANjH+&#10;Cv+YwFx590cDBrQBG62qPT9VjUF7FxYLhwRw7hT3I/xjObriceX7CjkMX4Zi54ry2xyW7fyULb6d&#10;yfMygqlQwQfFxWMWQNu7eaWd8ivrnzAE+rgz390qKnMiKjn6FLZIgC3Y81h03WfgfCU/fYfZE/Qq&#10;519Y/+gTlD3LGw+XPisKYf/oNtT/IEUMCQLiO2NGyJqmlkKPgzLpRQToIjg/f33/S4fdPrYscuXf&#10;doMvblCN4WEpt2WOa5gXtAjLRvRDz0nBEuucuXNOn0D7TIkLi0v0Nr8nIH+lpu2o1Q7jl8SF3prZ&#10;XfpLqytWTfypHaJnDdg4e4DNVKBEb/N7AvNX48ZuDqzkPg0UxXJmN5oeoxskuVJcGLFnri0uE1TD&#10;+hnz5mvm8rFFBVHqB/hzfs9v6jrJlwkrvR3v/8gxHdaBF53WsAR/tsJg5iRGzIHMXEAHEXlQobf5&#10;PQEXD3N3G/p27PjuOdl58GATjrOc32cwa1ucag8URPk9ZT6wNFb2SAABjLBTdg3ieZvfE3D58dCK&#10;4Nu1xe05Pb/jgNYQd3U/cq7o7PbDQjj2CpjaHBb2tCb8DREThm/ze4Licjbs4EiMzC34S2gAsPTf&#10;s5FbaxG861AIYPGGlDnvcaVHNFjHn+Dfo3VLAXqeEPPlz9COSCOUOSwfcbo2wsFXHcS7azERrCL1&#10;m45Khm/zewJ2suCCTtT0pP708Mam6W2Y9yUk65fziKMihynMq+tXVARbRqontHGj2Nv8ntDiDsbc&#10;7a271WzHBzbxNlAD4KUQ0AdES606ffcHQEXMcArOc8XobX5P4OWn7GdPPXsFk1VhW8JAwYC6Vwh3&#10;7pBS1DN8YptDyCmxAbDcKPY2vyco4q71RBlcXraWit8AsHJDgJRX3RPc6dTqP7nwZT72EiRyLdFy&#10;p9jb/J5Q0542cnNbpX9m+5oaCUE+fy7/bCSAERrjXHCJTEA2Nu+fTOu/lvj4N/ofOV9t13A194EA&#10;SmTr/0n1uGWi0YClnPFx5XjBQliwzEY1dyMBDfPYLPQ2vydg3944b2DWrib+Fqs3nOyzyzpDSsca&#10;to9k5DlbYuay4pAEmY6/2OLi3fQ2vyfkuFHX2jZdzY3g1Q9HTfYVBwBzmn+GQ658IWwCU7bI5BJq&#10;fvTLclbJvr//6VLYWw87eMW5rrFdyukf9pragE/AsxXaHmvKkMJgu9FUiL16Cd/m9wQ01hkj+3iN&#10;d/AACK/xBPt+dLWyV/6CWz20Q+JN0PH3RtpDet5+iH8q74wCcFd3KzeFUE1goI6YczKia8En3rJW&#10;2CJr/ci1c/SlTvn8BP+yUjD1hKfWXPUfWdT1bzuq6VqqbSvMeTlIAI14MNr98OdwHPvSIM7FR22+&#10;vv6thjXV3tfM3i+RgPYPh7lwYu64v52yXu7YsSyKp95aa8fQAQP/m8EfgFLi1/s/nfJl/5PTtnBr&#10;M/nDRSfI/tsVqNvVY7NfnX9aSDvG6JN3XPNG/jA8sJbIgbrA3ub3hK6npTfjEIeOyFP9fl35/HfQ&#10;HpvghIQkAJ2OGBLB+g+4X+r0Q9/BlyEKitwF9Ta/J6jeI/22o8S/4VEWkAqPf1wVgMGcx2Mxjx/4&#10;AifPWAAKesW1w98I+cBfiH8cNjGQz99A+wIoMCrF/A9/V9xCthBgHiE27tkloPmXYUw+DahR7E5/&#10;/f634x8fPx9LhI5PSvVTAHDG9A1Ow7EAJhwO66tPZOMSA/Y8F7ufYlogY/QD80+17NHRIANYc3D0&#10;yH+jAdgxZmhuXVEdaoqIGiXas2sOgqCqKDmU8wTzId9//tXuDtitLel62eYmfcp6fmaO8Cach8Si&#10;fksC6NoqNbIGyoSpmUPEREmCUUKYfgjr1/s/tP4de3ZtA45QXvJmNbi8DZa4Pc9yojCSt3RJQIu+&#10;UTEbMAyJfxt1j5kiFGn4Df8PG3Wa6ezb5rGFCJS7jnZE0CdhYBXYTW4x6sEsN06KNhAggrFIHDX+&#10;Av8N1njKZ98272GwAWcnZO5rORwy4Nt5EQQQJ38goKcI/lFacz79wh/gD8o67HE4+9ap8ScZLO82&#10;WP+NunYDYBvMOdva0fGnigsJ0yKNietSxLMcs9PtGEJ27uv7H52FLbvxaCtoPCQ+YJKDBpvAIu6m&#10;NgO0Ge4Iqc6+7mhMFmYBizOkMOmxbyWiMlxI6b++/7uhoz5y9gs4o+XyHZX/8W+D4rCnMTwHTOPB&#10;LWVP4RqIg5QDsVP1HMpJX+//VTsd2MYXjqAA29kNA/tfXyMwqTyqLb4ex37NAKnC6cY/mjON8PX8&#10;z8FFsuoQs1Gv38adjivbf3L04ZacwLPOodg8F3Isq5/gcGjPUbp6H47WX8//Glzk2QVo5pkXqOsF&#10;7OPLPOCgr8xGRP4B4l9qd12xFabpHF75AhYSzYPWw9fnf0/nfhvqDT8U5A31HptlHTgkBlIory0t&#10;3vusGx78nNk84B4xceEhgHne/dv8nuAy128OuvziyoHWot+qOnMOfHEP1Gc27AHT1Sh1PI7EMOIc&#10;EAjw8/X8YzonOrCspW8CYA1w08TXGRg9YWJ3m2jEsQC/Hc+6Gf1Ur8Us4Gno3ub3BOPttQXSZs/J&#10;Vqh68mUGx2rr/R4TtHfvU99Vqg00hewDl034p+osjM5v83tCp9R4G3x32twkcEnGD3W0a1qPub+o&#10;Ng3edzJySww3RNYv7l8f/8MpTUO9WLMa9K3KoW5TEBtdkgFT/+vQ/9F2MIEfuvIIt8GtXyB8ff5H&#10;caXjWDDn4eoU2K0NJkecjz2l4msWmCXQo/gGDiHQ7aFR8pzT19e/+9qztK24/r029Ta3rqP1z2Tj&#10;ql6oyfBC8yZoySfgswMzoqRROttf4G9vDX+a5iC5DwBofHbn4RNrnXnv/fBnJp5yBvXM78/a2bGv&#10;i/l6/l033gb6Qnve3AVpbkgNOyx+7meDm+6nwfwVAN2hd6ueDvX3TV/v/3LHMyFNeJMft3eShzNi&#10;XDxjDyxJwJ+dEiSBbqZdcvWPnY3i4evrP97ZsIIGpBhmVTw3VUMdngTE7GY7upkLI3pep+HWKVH4&#10;kwM1neuPy58X6Bf6/vtvvDs8DDRa1ZfFHkOxZCQA7fj6M1hsqOzAAWjgLrA43FtFahtc/uM2ZJwW&#10;8l/v//VmpD4vOsrQFVpCHvvWHSsIwEBxf9pX0zjfO/RqP95cTnLXc/wQT88JzCZ0Ccc8fH3/0znm&#10;hLp+nQQL1L89DP7tccH9PJmUmerur7twTW11ybqOkON9qUVHhp/o/1enBNrpdotVpAZASurkFV2g&#10;8+En8o2Xxp/Oc1IcJlNKIWcYE/h6/5cuKyL+Jbr9hByY0XAV/5ZC9s/wDwxIhOTi1e2+J6cVDtHP&#10;kdRkxe3wNr8n4OnGweyUggX/jozAWNN/tJn/veAMGn6vn0WKAPvRL+wvsj14m98T+KpTPOsjX18V&#10;yACc6V+sCPqw0PhHiPXm01oZjmE8O8c9DEihXNBh+Hr+6MpRrcOs0LVQZzh2f1Y8CpfVQVYM24Tm&#10;Wtvy/P+o++s4uFrF40/cfwiTfuX1Ie+b6I7Xc4bjfiRsA1KEy9A/bTPSjxq6Oyzr/pY1MtWdXtFf&#10;epvfEyCpgY07HbqxDv5q0dbtZ/77uKI/vO6+g5zPCj2vOBJzpodJANcw9PAD998LBAKBQCAQCAQC&#10;gUAgEAgEAoFAIBAIBAKBQCAQCAQCgUAgEAgEAoFAIBAIBAKBQCAQCAQCgUAgEAgEAoFAIBAIBAKB&#10;QCAQCAQCgUAgEAgEAoFAIBAIBAKBQCAQCAQCgUAgEAgEAoFAIBAIBAKBQCAQCAQCgUAgEAgEAoFA&#10;IBAIBAKBQCAQCAQCgUDwv4D/BzR/CDSC1LItAAAON0lEQVR4nO1dP2hcRxr/zXEgpZQMW6TaIiAb&#10;XMQwpDBIBhVJc4VDHFjDNUkRkAwpXKkwaA0uXKUQyIIUSRO4BdskRaoUBlvg4nhFCoO9cIWrFAJJ&#10;1zmq3hXffJo/b2bezNu3knKeHyxPu2/mzbyZb77/MxJ1XaOgoKAgBX877w4UFBT8dVAYRkFBQTIK&#10;wygoKEhGYRgFBQXJKAyjoKAgGYVhFBQUJKMwjIKCgmQUhlFQUJCMwjAKCgqSURhGQUFBMgrDKCgo&#10;SEZhGAUFBckoDKOgoCAZhWEUFBQkozCMgoKCZBSGUVBQkIzCMAoKCpJRGEZXSHEZUlw+7270DikW&#10;5/Zu9NzlDnX66Uvuc7q2K8Vya109zoud6p8TCsPwQYo3kKJumbTX6mPWy1sMFw3U/3eg99qeQwuv&#10;AbzsUOd1a6k2SPEvAK/VNaf8iw6tvVR1Y/SzBXqvrY71myCaneuZm3+f58PfK0hxBGAJUtxBVT+K&#10;lBtjPovRxBRVnUtstwA8Vt8mqOrbvffqfLEHYARgBCk+A/ARqvrIW1KKNwBW1LdXZ9O9MwZpNkPj&#10;l5G6rgC4pu4tAACqWnChi8Ew7AmaJ+yF1Bw0xkBd1yGFe+8tqvpPT517AHYB7EKKEap6bfbunhGk&#10;eARgQ307ATBVjC0VDxtjQmP7GwAEx4Lm/Zn6PGjp45vI3evBxc+o6heQ4hKA/wBYAknxJlO1JfQN&#10;VHUXDaMJYshXjV9Gp9cmjQ3VdRtSTK07VT3u0PYYswgpKdZ4HC4Gwzg/bCE+kLue3+4DGAOYwmRy&#10;Vf0IUjwDqZmrSuNoSjGa8HFyDzUzvYKqji2abmgy6wXkE9cEgN23qv4TUqxG2l1W7R6oT5vAiN0f&#10;ANDjHFflbwL4BcA3gXIT0GK+AeAg+Kz8uXgA/zusIDzeI89v48x2YzCZ0QGIcbt/WwLyojCM69BS&#10;vQ1sz05AizcHB873SaDcFmjhTGAPaqwOERFJsUOQFFsH8CSzj2cDKdYAPDd+yRnLdQAmM3gbKEeL&#10;z5BQBlij2EFVP0FoIbDEN9TiKGiBp/g8ns90X4pcBu7S+DaIIfjo+CWIfu5AL9w+cL+ThmLgYjAM&#10;ksJxlZKh1bfpzBKX6o89bYxAnP9+axtSLFtaRFUfKaaxrhZCqN4i/A4vF0N1baqnTUwS+sumAi/4&#10;YwAfBswsX/3NjLrsN9gA4DKMrwHgdIxI4wgLjbDW4JqIB2gy+RiGYFs9r54rfOJwaVzPZZOOpTgA&#10;MYxn0fkMmWn27/ey+tmCMMNgmyuXI0lxK7pQ/v9gq8MAE0fbGAyRp/r71FMfxsE7TVtWSxyX8TXr&#10;LoMkH6vV7dKK/AYA9V07UUm7WQCwb5Q2n+1DSGtgE5HbPILPNxGCHpN8R7F+RsgH99oRcObzJ87V&#10;xD2Qv+NtS8uh8TJ/vxoo0wkxDYNtrnHmMx9Aiu8R80JfBKQ5gswJn6VMbHEdg9TVEFLUU1Zvw7CJ&#10;+hjm/OgIzyXvnDWdoh9naHf7AD5x8g2YiE3pdw9+4uY5CplMYRPx7GDOywA0XwCN88FpGc10Tfic&#10;nr57TceuaaaZJqZrvuU5sKNoN0mkWExWVzWWABxCiv68zD6QmhqKWrThFfJUUBdDkJQ0iSLWVggH&#10;LWpnu3rabqoAVX1ZMY0dT9j3G1BI9dBiGjGNJBVmhISJn9p/5JR7Ap9WJsW2up/Xbn5kYCUxh6Gp&#10;iVT1ptGu6Ru6bs0Z0WvXaGBTk7WRooFuKXM7BxajSvFh/BdSPMxoYGj8/RxSzOxoCWAAVlO7tBEm&#10;0DcgBnCzRUUfgwjy5lyZYp8IqdxV/QRScHTgEFLsQWsUAGkJn3ZkzO1IkYDxMu2+m7PDRnuRDPMn&#10;PeUghREsJD7LhMWoUhhGlzCbiW1IsT6HvARzgLYhxRaIqLsvXi0BVjLMqXU0HXo5WGnJMeAJfqm0&#10;DR+GM7TPuAM9pkz0U5Cp8Eq1kb4ow9EKV5JfQRp9tZUZW99Sw9d9+DBsmHQ5gBRdQrB5IHNvyfh+&#10;C6SRujRMgpWZUCzypOforfnzWUVJwnkJ3bED4CG0x38BpNGkS8Om1PpWXY9bJNpDhMwMmrx3yJPK&#10;KVx/CSZR9AHq69cgf5X57CkoX+EqdPan7VxshxutMG17N/5/JeO5PrydsX4/oIVq4rn63TXNU82f&#10;VLjRtseqXb9PinwuK0FHN5lVAHDi0u9ZhlX792vQy6ypF/wNxDRWAbxrTdEmhKTWUuQeQI42Zhjr&#10;sBcST94nicwiLtlSErdy7HXNJEawcykAeq87KjRsPvPL7MiXG62IS/L+nOPNjMo2sEYwzHQOvvKM&#10;CeeWHEM7qndBguySUzbVf5YiTLZgJxJyu4eedgFiGBugd/etER6Tn90b55GHMcJsKnwTxIAWHW/+&#10;LqT4FvG0YZZsA2hH1Zdo2z9ACVrs9XdzB3iR/TOx923g57/t/ATyzj8Ajb2rpRwDuGcx16bd/Dgh&#10;EtSm0sdzTrpuD2iq1aGMyjbkmt5TmD4wbc7uQ2tTz0D0RA5lyh6lun35MIhBLoA0bspMpqzjVdB8&#10;v0QzkvSruoYYxtfquufeiDGMZ9GOdsN8oyZVvQkpdqBt5xUQl/VrGyyxibEAwJ6RSBTPMKTUZ24D&#10;qg63Me0xF2XptL3uGMB2xp0A+AHEKMxkIjf7sx9ooqa+0DjdCzDylKgTEKbNUHi2b7hC5Rd13YG5&#10;L4Ycynug9cTvlaPNDFvu/6SuP8DcylDVtyHFNVDI/lurBtHuMZoaJgsX3nTWWKsxhnEXaR7fFNhx&#10;/3mCmIAAbUvmAfkOfk7Ki2QDZK9tesuEQWqg3tbO43Uz4xlp9uwsNi9pRPdBBDsJ2K3meO0nOalp&#10;Czirr7GMwgcgJrUAYoAbADYCNrYdigy37R+PUPQr/Jxw/kL6M3S4lBiEvZGO6Upnq84aSOB2mRHv&#10;GwLMbPeyKuerTZslpRg7EUZmOg3tAogxDOrAB6DFtp7SfwWX86cRX9+o6jXoLdsfRkqyRP23l+v7&#10;JQHvzmQtbATNxVNDfOwUHCAsUUOOQhdDaAnuRyjsTKne5ia7NH+FzWDCdfRiYruaIy+sprvUnJIC&#10;3yeYyc+SAMbJWKn7cdxkvXXQ2PiS+DhxzwfWLtrSv5sp92S27IIY1xgA+7dYANz1PSjuw6BFkSd1&#10;bZtrXjkYaSAiTpUaq/CpaH5JwLsz2Xlkq4JpfTuCFNdBi2bHO06a4cXPp+iyfZme/RM0o0mL6hBR&#10;/QFNxG0M5ncAJoGaavoGpDhCVZsHD+UmFrn9G6Ob9B5lJjWZtP0KwGpCqjxpvy6k4AW94xE2sUOZ&#10;FkCacZuZzwLfZYr3QQyatYwf1e97ITqYp9Nzvv6K/hAK6b0O3udJJcI379xolE3DNqSIed2fRmvn&#10;bJlvMooTmPkr2nH8QYNomj6OUNiOy2+qdpqSl/xNV0Ehd3NRpO7QnP0Urv7Q7jeJb7nfSCzn5nTs&#10;g7J02zBUV1uTpZyMbRD9DcDMOmKai7ru+USvuEOrj+dzh+ervaRuq9b9aWoBtMAGUQlsL0LtnDUT&#10;n7ra1s22TDMC8I0h7ysBji3Jb9dt9/LrfBTdfxor9xCjZaVt5Z37kbvt3f+MP8FSmo8z6OOkMd+7&#10;9JV3Ye8fsfMofGPimwe7r64QiAr6/jWMfMfhxYPJ5e24/gCk3l1XRG6eD3nN86TvQU7NcE4I7ejk&#10;0NuuUos/Rb5dnIJPQeaE3wSi/iyrhbSk3m+KbvtJWL2N978pWGIZrf2B3o1V+kXFKGmz13yOJwyN&#10;gxvB2kfqGRhpQplDpPuB+260J5pScDHOwzgPEOf9XX2LhY8fe34bKHvctHlX0DwoZqiucQIg0+YG&#10;iNNT4hnhuFctikyMlIOKPwZpN+b7TUG7VFPDu08BfN6h//1ntLqwozsfGtd3IKZxDXnv2o6w05np&#10;ZQISOqsAvkl0nKfgO3Xd8bRtahesZdkbEB28v6eGEzGsqM9UffZBksCUBldOP1UtlFpnbie/YpR3&#10;cxg4nt0++cRoXCmwBCleQIpNnMWJ5FKsgU/L1jgBqamXsxYQmWEfd+iFHufYpwukuKW0J567L08X&#10;Br3bJVCkYgWULfwIvn8D0Afo3wwcgRjEMar6tjLVjkFHJox7aEPnv7hmMT2f6XWCql6Edooehtrv&#10;34cxb5y3DyMUTnRtfx2utH0BzXaWVTlTmk8AfAa/pJ1CJwFpr3dXiaTzUD6HHZql8GefhyH5fBj6&#10;3nx8GDoV/jvo94vnBdkZw1x+B6kh89i7NOe7SR+6/gmAu0FzttmuPSa+tULmthmqtaNctvZFYV7j&#10;Hd5fkyQXNNF/QBOdG078CHyWp+3gskNZRMD/APAF/Iv0puEo86V0s1YEmL6FZnKOz6G5DPLBrMOf&#10;Js79vTM3p3UutKR7pT4D6OjRiaf8ZegzR93xBdJOCtuEFHwKPI8TRxO41F6yv46Y8gjEuMz++PtC&#10;Z5eMVZu7yvw9BjGs1DZ5kZ+oaIjvaEbfIdW3IcVTkCm+BNJ2Tp3BhWGkgpycP4Mmvmnj6bM8D52a&#10;OgGGFqx7HwgtUvq+Cc6FocUwgna+moldbn/H1vdmhIRxAtpktHdBw+B8vqoPvv06IzTzMPahDxtO&#10;A439bUjxFfw7er2JTQHwRi/GBMBXUROPFvlDkPM4xNxj4NwONgt/hJ7/ONMkn9olaAF5h2/9FU2S&#10;sfprvoemcDvd/g/EJmjCfP+vYwzKCp2A3qG/RaqjOwdeDYFNAv2/QH7t1bHX3j9KdvNJSTIDdARK&#10;/74Gf6bxTsSkeAF+x76ZIG/9jj3X9y6k6j/tbOKlnJXLWoVOCbfrUL/uZs25E7r96zGMgoKCc8P7&#10;GyUpKCjIRmEYBQUFySgMo6CgIBn/A8ba7jvXcwuQAAAAAElFTkSuQmCC"/>
  <p:tag name="ISPRING_COMPANY_LOGO" val="ISPRING_PRESENTER_PHOTO_0"/>
  <p:tag name="ISPRING_COMPANY_WEBSITE" val="http://hi.ooopic.com/QQB58BB2BC/"/>
  <p:tag name="ISPRING_SCORM_ENDPOINT" val="&lt;endpoint&gt;&lt;enable&gt;0&lt;/enable&gt;&lt;lrs&gt;http://&lt;/lrs&gt;&lt;auth&gt;0&lt;/auth&gt;&lt;login&gt;&lt;/login&gt;&lt;password&gt;&lt;/password&gt;&lt;key&gt;&lt;/key&gt;&lt;name&gt;&lt;/name&gt;&lt;email&gt;&lt;/email&gt;&lt;/endpoint&gt;&#10;"/>
  <p:tag name="ISPRING_OUTPUT_FOLDER" val="E:\设计\项目\自创项目\2017-11\球形微立体"/>
  <p:tag name="ISPRING_FIRST_PUBLISH" val="1"/>
  <p:tag name="ISPRING_SCORM_PASSING_SCORE" val="100.000000"/>
  <p:tag name="ISPRING_PLAYERS_CUSTOMIZATION" val="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OUKiUuLhOzRzQQAAF8SAAAdAAAAdW5pdmVyc2FsL2NvbW1vbl9tZXNzYWdlcy5sbmetWOtu2zYU/l+g70AIKLABXdoOaDAMiQNaYhwhMuVKdC4bBoGRGJuIJLq6OM1+7Wn2YHuSHVKyY/cCSUmAODApn+8cnst3DnV08iVL0VoUpVT5sfXh4L2FRB6rROaLY2vOTn/5zUJlxfOEpyoXx1auLHQyev3qKOX5ouYLAd9fv0LoKBNlCctypFePaySTY2s2jmx/OsP0OvL8iR+N3Yk1slW24vkD8tRC/fTr4eGXDx8Pfz5618r1gQmn2PP2gZBB+vi+BxBlge9FgEa8iJIrZo30/2Fy/px5LiXWqP0yTHoWkAtrpP93ys2DgFAWhZ7rkMgNI+oz4wuPMOJYo2tVoyVfC1QptJbiHlVLAXGsZCFQmcrEPIgVbOS16FLm+FPs0iggIQtcm7k+tUahKoqHtwaW19VSFaCuRIks+U0qEqMTMsY8XxWiBNW8goxC8FctJfxSZVzmB92qL6nnYyfCs1k0JWGIJ+Bctj0UIO3B38tqCc8Sod6Civs8VTxBt4UAQD9EfLVKZdz8UoarQls4S/lDpxUBvnTpJGK+74URoc5mxxqRPEFOwfVhB6IEOCQBABS8FMUTZCOT60Yc4TQdhnDmTs48+DBtwplcLFP4VEPtmBHIhJnIu6QgU0kAOR6Gl37gaKeBKsTRipflvSqSvSzdjWcXsEttHwrBZjvgTGNsgCE/JLBXUYi46gLz8JzaZ9GYUfg6JuBcj9d5vOwpBxXy3STdTckaYrWbeJ3536JFY/8KShwYyR8i4Z8DEZ0PkbgmIZAHCbtkKL5wJ1hTgSafDTNsmCfmutDTB8TjGOR0SNdS1SXsaJcAPxgOKg+GqQnJpzmkkou9HxBcgwoRN6uFXAuwo0hE0akIONcmjs7sT3P3j+gUux5xIkh1IKCImWagNWb8AeWqQjxZ8zwW6EbEXMf0AZ4lMjHPdO4Z/Z9r+TfiVcu3b1qqpg65ejPUnj12/45ZdQk2VZXIVlWXau2w1vynWKHr7Icm9Dn60/SHNqE4cP2XiUwpszpt2sCz47O1bGiMOo14pqf6R+ulLQkbvh+7QFhjqfpLEJgzdE+D0SDtL+XSU1A0a9oG9BU3vx2gk/otAFXoqRgX4Ko9Ey403feXvyTj0GXQMy7FTSmrzoHMVGMToO+HNoYJOBWVeCzGG3GrYPZLBV83cxl0RhPpzoDujH17rYK5zAOTKQAu2pGqRKnMwP6kB+Z8SjYeaAh+7ySXqk4TU7ypvDMkD76tM/HtQHlbqMzsprzcJG/TZE6eY0VzuKBROhswkmzrr3d8dsrv6VEKCQ5gCLExtfXkYutaTXsKQQloV3gs3Aw+UAsZr+IlNNNbVedJT6DmFuOQUwxg7ZlDwYt4+d8///bE+MqSZhe1u78PAtEjGbAg2YL9SVUlyr+6QBge78uZRR+p9ta3ket5CWQuZOGL3K5401oylcHWQbdeSPI2aJgxbJ9NoQ5Ck/aqLmB0G4IwxcE5cJm5GVijKS/ugAiZUukgFONqnYDVMO2PF++6SmUuhsg+r5XoAzN3FmHHMW8hoPjgknnX9MwEbjlx+zoiVYveYPYZpsCzX+GJRFZDAQNCtm8Z9E3a3Fo9uBZDAvWoStPaNiwGRNGsH2li/W2n265K8yro6N3Om6H/AVBLAwQUAAIACADlColLsXU6XJgDAADBDQAAJwAAAHVuaXZlcnNhbC9mbGFzaF9wdWJsaXNoaW5nX3NldHRpbmdzLnhtbNVX227bOBB991cQLPpYK+km2TSQHWQTGzWS2G7sXvIU0OJYYkORqkjZdZ/2a/ph/ZIORV832URJa2AXhmFpOHPmPkOHx19TSSaQG6FVg+7WdygBFWkuVNyg74ftV4eUGMsUZ1IraFClKTlu1sKsGElhkgFYi6yGIIwyR5lt0MTa7CgIptNpXZgsd6daFhbxTT3SaZDlYEBZyINMshn+2FkGhs4RKgDgN9VqLtas1QgJPdKl5oUEIjharoRzism2ZCahgWcbseg2znWh+KmWOid5PGrQF4cn7rPg8VBnIgXlYmKaSHRke8Q4F84KJgfiG5AERJygubuv9yiZCm6TBsXHwAmEwV2YEtz7zhzMqcYgKDvHT8Eyzizzr16hha/WLAiexGeKpSIa4glxAWjQs+HNae+yf9K9vvnY+mvQGba8CY/IvL3ut64uOt3zm2GvdzHs9FdSaPyG7jDYNC5EJ3SRR7C0LcSUZEzNLnSs/2GwAYsFJVkew1C3BcZrzKQBSj5nEL8rmBR2hjHcwbq7BchOTAaRvXIBalCbF0BXcB4Q7cKoraK/f7CK/sHBhu+B17/y6z4zQ2YtixLME/pb2hYG66QF21irjWS4dzLSki89gnQEvMtSWCu/wa1QbeTcpWSMSZDoay8DRQZMYckLi/5HSwBTjIwVtiz19pz7JBdMEsTDngRyObgTjyhhOTpp1unz0Ls6i5ofdSE5memCSHELxGqC+StSfEqArBckGec6LanYM5YYKVDjRMAU+LGPpQf8N0XXqCItUNKFWYL1Gr4U4hsZwVjniAtsgu2MdGE8fv1JwBkzZgXKFja+HFx0zlo3ne5Z69NL5yDjE6aiJ4Jj0iHN7Fbw2YwobRdyGI6IFQbKpHDBy7MqvtWfnwYj0kL6NP/uZKxBbzEl29HylMQ8akFltQmblI3omquExhYUmBKPiQcRjgyhCqgKGDFFtJIzwiIcy8a19UTowiDFN7CHNs+30MsTocq3GMcbasw55JUgd3Zf/7G3f/Dn4ZujevDj7++vHhSaL6y+ZE6d31inD665RyQfWHbLRXF3joaBm/H3j/xyNf1XJ37/qvWhSla6rU/DSgXRGlSC61Xh6p1X4bryK6q/tp4qmYAjLfYtikNNilRY4L+zQJ9RKr98O/C1tp1S2aLfv9oi/xu3/dvysrxxOw6De6/87iQVSqQYDDdYl/8Tmvt7O3jfvveoVkO0zb9dzdpPUEsDBBQAAgAIAOUKiUt6CqCyzwIAAIcKAAAhAAAAdW5pdmVyc2FsL2ZsYXNoX3NraW5fc2V0dGluZ3MueG1slVZtT9swEP6+X1Fl3wkb22BSWglKkZDYQID47iTXxKpjR/alrP9+fkvjtA0JPSHVd89zdz7fXUnUhvLFl9ksyRopgeMrVDUjCLO6kbBsFIpqHqFsIIodTDAhXwCR8kIZTaub0XwepQ2i4GeZ4Kh9nXEhK8Kixdc7+0liixxjiS3IqZw1yaALc2k/Uyg+xs9LI0OETFQ14bsHUYizlGSbQoqG56OplbsaJKN8o5Hnvy+Xq8EAjCq8R6h6Oa2ujEyj1BKUApPSr5WRURYjKbA20rn9TOR0oT6+/QFtSxVFS7v+ZmSIVpMC+kW+ujYyjOfa+ydexREQ/qGGXnw3MghlZAey7/zizsggQ9RN/alspChMQfucjx9xz2GC5Hr8NOH23MgowVzIBBp9BV+eH7dGApD/Gs59YsZVCvZk6nqwEMyjpwwWZm8kcXtyNlWK98cG9XzAYk2Y0oBQ1YGedNJPpFGtm76uwz3DO+V56MtrOsibYE0FS5dw4K6v7/DL5Y3dFaHTvS7IUMLWK4MUO2WH/KvreoQMlB3yhdEcHjnbHWdwaHKk9pFviH/Oj+uvrcCJPu4r1h5bswn1YGZXhcG9pgVVIoeFWQl6YROkgr/SCswDJrE1udzio+QSTra0sIw/BpfuXhBqlcQHet9zpzssQYoMTjWezVSv66DK9jjelu7HobugO89Q7/J5RBBJVlb6riqaed48stVxP4vHFF8bkPd8LaaSKiI3IF+FYJPjcIEwGSzckA3BkzioQhKfrnLinZwqP2+qFORKvxqFfff0lQ5Y0qJk+g/fKLxDfsAYsDoqltofJ1Q3o3vHQOGbAIjMyrYF3MFZqoYhZbCFdgkECnvlobslSo/eUMNd4wOsMRwWrznoyXCauqb0O6NrlhDXN5wgvOm8TjOcpd/4HtfvfCSpslfrbYCxFd0uNtN+IcgpfDv1XGv7cRG10vwD+h9QSwMEFAACAAgA5QqJS3hHtLmEAwAAUg0AACYAAAB1bml2ZXJzYWwvaHRtbF9wdWJsaXNoaW5nX3NldHRpbmdzLnhtbN1XX2/bNhB/96cgOPSxVtK1WRbIDrLEQY0mthd7a/MU0OJZ4kKRqkjadZ/2afbB9kl2FP238RIlqDFgMAyLp7vf/b+j49MvuSRTKI3QqkUPmweUgEo0Fypt0d9Gl6+PKTGWKc6kVtCiSlNy2m7EhRtLYbIhWIushiCMMieFbdHM2uIkimazWVOYovRvtXQW8U0z0XlUlGBAWSijQrI5/th5AYYuEGoA4DfXaiHWbjQIiQPSteZOAhEcLVfCO8Xke5tLGgWuMUvu01I7xc+11CUp03GL/nB85j9LnoB0IXJQPiSmjURPtieMc+GNYHIovgLJQKQZWnv45i0lM8Ft1qL4GHmBOHoIU4EH15mHOdcYA2UX+DlYxpll4RgUWvhizZIQSHyuWC6SEb4h3v8WvRjdnfevB2e927uPnV+G3VEnmPCEzPvbQefmqtv7cDfq969G3cFaCo3f0h1H28bF6IR2ZQIr22LMSMHU/Eqn+huDDVisJ8nKFEb6UmC8JkwaoOSPAtJfHZPCzjGGB1h29wDFmSkgsTc+QC1qSwd0DRcA0S6M2jr6747W0T862vI9CvrXfu0yM2bWsiTDPKG/lW1xtElask202kqGP5OxlnzlEeRj4D2WY4AHl4qSCUZdonP9AhQZMoUlLiw6nKwkjBsbK2xV2pcL7rNSMEmwfLEHgVwPHwQgyViJXplN+iLWvrCS9kftJCdz7YgU90CsJpgwl+NTBmSzAsmk1HlFlcxYYqRAjVMBM+CnIXgB8N8U3aKK3KGkj6sEGzR8duIrGcNEl4gLbIrti3RhAn7zWcAFM2YNypY2vhpedS86d93eRefTK+8g41OmkmeCY5YhL+xe8NmcKG2XchiOhDkDVVK44NW7Or41X54GI3InQ5q/dzI2oPeYkv1oeU5inrSgttqMTatG9M1VQWMLCkxJwMQXCU4ToRzUBUyYIlrJOWEJzmHj23oqtDNICQ0coM3LLQzyRKjqlOI2RY0lh7IW5MHhmx/fvjv66fjnk2b0959/vX5UaLGhBpJ5dWFFnT+6156QfGS7rTbDwzkaR36o757x1S76ZsSP/7sZP7jp/F4nD73Op1GtEugMa8H163D1P9ThuglLabCxkGqZgEMsDU2JY0yKXFjg37MkX1AcOy8A4tHqCPW0n+LYo6c72+B/4mk4rS69W7fcONp5dW8gfft/ULvxD1BLAwQUAAIACADlColLqL2ioowBAAALBgAAHwAAAHVuaXZlcnNhbC9odG1sX3NraW5fc2V0dGluZ3MuanONlFFPwjAQx9/5FMt8NQRFBX0jAokJDyb6ZnzoxjEWurZpO2QSvru7TqDtOrH/F3r97X+7G719L6pXnMbRU7Q3v83+1d2bGGBsRaiCa/eAdh0UeBALCQqYJjrn7D0vgOYMYo/cIqllCafw4Uw0CfDUijHjnVRvGoSy7GIeeJtYBBxkIKZCD28D4Fcgtgs9/H0K9qyympKshiel1pz1U8503as+47Ighomv5mbZJXow34K8gK5ICo7pyKwu8ux4P0LZXMoLQVi14BnvJyTdZJKXbNmVf10JkPUX3zTA4HH0PHPsaK70i4bCTzwbo7pJ/Fcp+M37MEMFYUoSoJbvwKw/UMe4XZBHb3OV6yM9uUHZtCAZtLo0nqBcjNVel7vZcBp2uiGGtyiHoKQC2bIazlEOyEUp/pNS8gw70kLbPT+hlJNlzrKGmw5QQQ5fFm27uncu9G6Kip0rxL0rtA5dv6JrdPigCoDamUrHvMrLuwjZhWZiOHH3vArOofYo0f4owf1H9HlhgLoj99A7/ABQSwMEFAACAAgA5gqJS3jROIyhEgAA9yYAABcAAAB1bml2ZXJzYWwvdW5pdmVyc2FsLnBuZ+1aa1hTV7pGYUQcDY7WESwCDlRrVVCoYDAkIg6XokKlLVAxgaGIloZAIpeQW5U6dMZLENFgkew61eKFGhG5BEgCRQ0QIJQqUUISFJIIIYlkGza5TwJ2zjk/zjxnfpx//MjKs9fe7/ou6/ve73vW3n9LOBi9Ytm6ZU5OTitiY/YdcnJycXNycs5busQ+89dfRn+w/y0iHIre63S332vCfuGSFXEgwsmpjv57c/rv7NduuTEpBCcnWKfjt4iPu/mFk9PGs7H7Ij4pQqsl4WeuH5c8TuddAdq79j3c5xKcFDK4JoJ8ck3KJ3/c91nyw337Vu/8dP8n+5ITHrZ/sTpipcvqXx4ASoSIhyZoj+Akv/afeDpdUnJlonjiNtNTopqaZLqPxJb7xxYforyK9AmLGVQ3QLzfjQ2edbFPDq7O1vpu95egSbbD2wP6YnztT4bXaUw+tvKcTX4n/WPLT/h5uvlX98zdkcRELY6tCVoVY0eGll/YM3hrfpFzX/iXnfhg7nG7nAT7Q/b/8idzN8v9b9kXcEwcCp4DhrXSzGM+hShDd7wGTVI3GA1CmlUb538kch63ydSHoxKgczjyGEq2g/LeRPG8wGE1i2ZRSSCezdIaT365unWs/fWXi3+7W/yjlxG84UIqaWemJg3m2xVy6A5pWrUzAjek7gJ9CraoZvxTV5CzTDdZsnwFbbbTx0rRljM/mpM6EVWF2zvbs4U15W12v4JLrhQLxVywWnviWDIrNAgxHuK5Icj3C0TXTd8JuWDeF8l8rtuLDQauC3wU5w4RUGxEtdH6u8Oe7w8l+Xi4X19bdWGPXa+Wk/2Wjd8c9lwU9IHXB4y+fBBsC0rnWG7obpe0/Sli8Ez33GJHiAzul76ARJiOwhzMPRiMIMu3YCY86ji8OHnc2n7sY7o+bmPQhyODvOYypTmIYis1U8eFe3uAH/Ire7R9BSd6MjCsektUZU0AamjkaEOjpbXOyu4mND/S3kmfc8Xd5kjZprQtpU1elRowxew1qaTijwkjtuAE6QFQKxcgjJcRDxJr2bZUVCn7AgbYnZsaaajkbC19Th4BSUE+NjO8K2F737Ht8mKD/trHyifymh6+IsEAXsw77p1N7WUp49A6VdySv2X/ZhEfNgl3CX9Tr1HdcZ2BzcK/kq+scn4JH+uoC8QlCyh9WbX0S0oGf41YGdb5c9ufNijaqyPH27Cw88c5B5i/Flc1tLFSkSIA35p6mS5ANKbiYHfEEENRN3WJ/lxqAvApOa0U1K/GaU8Vf+KJWoSvPnugtAcLFtWk2p5FmJ/J2axULpKpxxo8FMLn1/CcZDF3m1D+jD+zbj4Ok6TGK9aurKOElcPe+3wG20Zolq3Tt/BlgkVbXYX6TJmS+126pVZ7TTdCkBFmBScJ4S4KJRtgk5GfEThdQkL18ZzVbCq1uvNVWE4vpY8yriOiif2GXZmjlQIQibdU8HejAF3jsy10aCAihH6cQmXT9QPVAvCZQpcayhDG5E7OiBVc2CUZa0T2gMviHDzCpL8w1vUIlWMV9O46/neCRp8mc/F6pi613/MfdzfPp6Ncnhbi+jrDtbm0omSkjR7pOpTxUxOqZvnymru7hSTTFUUb9vFpMqLRtRv+TjyhiogmNXW/ePMsHf/XKxWmlOiSis5ZBJDKXX+40e/hsPFZo5za2CQAq0oKmfziLilXm9iEEYDwmeRD0qSoa5tFQv42YSAKwMTXBAi1BwIEprOIRoOln6UMIZKYKqOp+Jh/Mg0HqkZs2zLnAi3ney9yo2ut8rnX9bGBrDb6pc7DOa3hXj5fwr7mD+/urdHfq/QRlWQM70YoKH3imZx6qAh/rF9MkCBY7APSRkqqWMwqBc1FU2P3kY0NHH6FbpfCohR2hq0ap/Rh+9mW4VTbwJ3dQVvH73Evq5RcRRqAryYiawLiweluMZ2zLBP96B7MX2W5bi6m5AR/KDk0n+BLPkcl0l6thAaCYL2mZPd8ZUVJSk6T98D5naVNGUL5QHoIrsqZRL0KxLPJpKJe03dNaslGhjxsM/047Cc2GlYHgg/Cv/1RP3Oc6+In5+t9eVjKV9li09U5/RKqhRVCQs/YVSi/Xy2CHUHJhZicegvhgkroEdSXEVsTAOi8+j3bdXnVfKZPk2NfTSOw8JrsecqV7FFlGZvsXntK/mPYEKMCSITVMJCN+nqQpKYowuRY8Pk4x1kpfbGDjpVeVuHc1WweMaUYphcLzUqk0jK1fh/Y2EY/TuXpMjTQMw+H6zwPNbqCiBn9U28DkcrD+6gsV0mm48zOmXoDaLrHASqacLbaWt4mu+eICM+luh0S2DIxvtVzdSN0sRFXFXit+cZbdq8oOQJD8NEt1jJ8pcDCn1lJvs2WvDf289lV8Cfq9XvARq8gUaSKrCDf5RUmILL8u/i5FABe1N8BZ7CAp8wSRRswIrx1wVduVbwm1errsFWL0noy+jMAVdbSLr4f77yaP/1E3SSv63W6eH6Fy2aIY6X2WoTa57cEYFZaAJCU2/t9EOogSELRA3lon8PUESuxOz/QUm9+Mp/KoYdgBfCHWHe8+2bXOq9x/K4q03l1hykZXtGnhq1Hul9SKUebuNpKRVplCbrWtbeCz6bUsqUzebV0bNTXbKHXVlGnwqtNJCBY4qJPEcW3ZHeI/Xf0VtCqrBvPw6LETAGY100nmPQGoMXy+d1Wbs9fKPvv6DOQY59qUPQM0wfnIhlCPtFi6QUeIf5qIN5F0cOhOo6W/JUyjKTdzZNy1cNvVf0Etpcw2oKDL1fmXirBabIvOX8Oy2J8yFr6rTqLJtxM31Q6XFfoww9ofZCf3LVoJ7TbueMB8kd1pjLEmU/B8S4rq/n3vW8mWr2+creQgHDUCROWjfUGb/TxJwcsQIs5AWweG9BSNOAARclG0FHB8W+JI1Je/w8ovEzpe0k4qRj9EPqDIV9KnViU03OSpFFtfnDehZ4SVck3by2gooLXYQXHyiCKTBP8DuesHD4yfGdp+Xw5uxa0vPek+apzwl3AebptcfolYQhQvNkM/ylwE21Z+ExMmalf2wcWr+m4hpeBq0zEg8GLJYWvYw3BYJmYt1UORyj4tsy3QZ8MP6tMYHaOouEefXH9oo998Td70/Ho02XCMGXaFZWCT57ZCVzjXiei3A1Tett9BES00j9GUhnU5Xa+5uWdcc2whM4bl5HpVBlpM370Nfy1MPNOG4VbEO46bvgxlyRaz0Y474k6PTIz0FF8F1DFFtfNtSPX390CbJZ6j0MwM9ggFwu3Kuv7PNfibwqzbBA6L7e3bTINLUXigD/sHTzztuCnlaJ3vC7D7a1MWvbFnq4XKIySeoy8a3wH5ufAibb5VFlx2Zm45CT8e+UeG8LeHVw7yDGOruO+yz2x4q1QLBLUBs+Wb3zbK33571ul8utH5ziVmQwKl3w0eE1j4q2eZ7O/Zf6r4/o/NWgf2qZ50f+m81M7+5hHXbX25tTprIt92ONpb2mdvg5a5ZjJ9HeMPTGOseKCY3zfb5F9tDd69vH7BcACYAGwAFgALAAWAAuABcACYAGwAFgALAAWAAuABcAC4P8DMOlcOHdoFmsD5s4my/13/mfHav6x8weRseXfvV2ggXTOxWYU8TTUmXpAwtEPHS7EWCaTtEjwirDthK5ZN6vbBRa958BoG5gTM/2JgfUIxexEPK34l5RAUR9WMUOCLO+M16EUcOjlhVEtzWaSrOW+Pi1xNd3vGesbu+yQflgbSDMI4kzd0jh5LUNJuJ2qvFWdEd+tfQEXWgYDvN2os50+GmQ744h30/W1opbPUHRbou7LDXaoQLApnpXp6yEzSSGrZQrGUE1JZm4JtHLQ+s3sI7+OxCMYXfN7nEpv05oYNo71R8f7VjSyTjf3SpVXw2xJVEsUn49Db4jUwamXF9K0EeFrytH7bWeSfIkNdp8MTuuW9XJs51uW1Ay39u3s1qrBnhjfiV9MmLbF3XdO27WHMVhHZCbczey82xxx6kVz02vQaHWxO5wulcr4fLs/r0MMxj8wYmjDs7CnUuzdA9ypUeIX/mVvXqktFPJyx7tamsh4wPTZnIQe1PTswFmXaCMI2MiQREuFNOdCpUVR0ssC/2rRbytmkZTVhQW21onhq19qQ0STdJp5jAfoLcXpfh2NhEDStwSBU9mO0adJGI5pWMQtgBRVOOSYXoThmZ7UIJ+qPH5//Ve7dIR8IHQIXkCz62DE0S2B+zn7DzYUVmXrB+z7EXNvArCZlZJsFmdog2+gAD6ubpJp8vGSkajBFzNWpHe57WMSJCl0l2oGxJGOsFNvsI2k55iGDuOeSgfKtHnbGbjAdwmGD6CdKBmapgGRMtSLT0hN8EzkEjF9DFFKvKoifC6/r1feIZqMeSPFr7QySvCqr4xDTdx8yCCkUQs9nl1UKULKYU0QlBdv5edaQtEigUIEjnnbQ46TxA2haHmM/p3Ag5TDvBPpWmBEUCjCuM+S5DxI0foa594BBhmu1g81AWNzci0etcItwg19WzBKkRifgjx63LKpQwlo+vkvBrCJUtuIAqkxWdzOusTRjL8CxkwX8YbRCjplKqMQZZ2ma6k2kwx8aH4VjWohyS8l7foT5i/ggN0T5zOwrCZrc7TdB+6o1MdeZYSB3vQiNBdZKvF0wy/tFyqN8FdCyn74Ujp5iAJj8czyQBtB0hYuXx0FNsY5trCm1q/D2KZI4613Uwyg8CnMJGbiuBJUVVzw5zFVwqJyejzVUpa06qwefrXqQtpmWdl2WUna7sXjobYknvFTuVIscKwqo0yfwYyEf6PTiXd7gLWljXa/eWUHyEx5dMexuZB3dHupAD7V//521zE1C0Qm5oRCO/pY/OWLPb0VWPC5Pn9X88NbMzmEj5hxMA3hJkD/M3U/OKIUqQiYPoLg+yDW1krx3UYfUJlOxQR0x9x7Y0/1Ft4Gwiy9dpc4MlPaiFaKZdYZSTTK+At0hF6Trk3orfcetsdtXi2brOWHOxLQKkMrh72TlblV9QnUcL8IKVPVyxJFWitM6wjPycc72s7SNDYuEI6yp8vBK/SONt2Gkggp8of2Av+uyu1Cwu6CXsoNNvATu5/cCzDigldtpeguAmTFax9Sac8ztLbTx/paoy8yqNf/nTgUKTaZdp3fydBa5jaIbxOrUlXXCrAwffCyWvlr0iRpVW+m3XLP9fh2NCYl95aDESoMHnbv33AijpRGnWoYKeCwPNcNIpTb/Dp+dGRXoqdbzq/Sa5VZ4Q84PPpYMsEgpZPsDn4zFfq8lQW/p8i9CiiDLXCoVx68avw+8dN2Mu/Ujp9w74LvubIpmlAJFLfi5dtMMBjM2Ys8gxXTOdGnUmkcS6U28l6PuFFUBUGI6FPmlOYP/ToGpYx3x0OppJu94iHVLL6kBvvf3KrWD/lAdhqfSC9V5022h/lFUHtPhrIWd70o1F5yUak/Cw7opbsboigOftmsillpaP6RaGL7dYwEsHwrk96plS3NQzyO2a41ldsD31CzHOLmvQikTp+xeb0Pgmq54fFpwDSiZMKLdCemfvNoc5ZVePTzwCqMcN5wtHv4MXTQqnERfO0N/fcIOTZj/WJFyMSAaAJQvTUUVBH/3P5gvRv+uTFVJBhShmJa7lnulxBpwmz/SohyPOrUDZlFU1jI4hong53b4Uh7yskso66oZ+Ff6/AmNY7WSnpfwes3tBJuq2WPMnSooyCKS2L4FJMc1nNgnOuW1BpYrfiCr2LNIsKsJJtEA2WUUu5BW+qc6eCOZFmILG4DNvoUlv3VkpP5Xil20qDIH4Febo0lj9/zdAuhTMRhWkgWvaiQ/3U4OyfHbyKXRPOhd9tu9hlb8qesDlNlMAv0ZOcclT9fHgJNnD7nEvgz3GLXTwVt7GKsnDq3eOx/MiVyieMrIrHxijW7wFEk7uifwiB78iTCLAarC2CZytJKyWAftMIFYy+2pkw39vmTe8Ik/yofUBlu6ewnc0z/PoabKwsMrnRUCD2LRoEev4t7A0SlyrHs/YPE/yooBoart87ixjzliOZ1fdCeopi5kmR7aavQIe1mPJBJUezCA3N0D/bv1ppNz5Fb/U5ejw7ErG2ACnXE4lcitOO7FZLtjG0j6eO5B3UI2+FZexm/xd3/KMvzxlpRBu/hNqgaclTisXA6Da3NvMjqRD01xq9AV0XaXMYorUX+RbdVF4VBHwU2kilPMszAIQ1IJKsv2UvrthPnZMDo1XppA/fvL3cgUwqmY16/Y0swbP3Bf47dkR34bZEd7CxOtle0juw9djFzLd1log7pN+tBvvyxoz9hqjdXT8DYb2oLVwiJCHuLgX7b8LRw/9NO539rlSZsra0m1LfvnHZ+eazW8YmbU+yfD+67uzft1D8BUEsDBBQAAgAIAOYKiUu2gi+oTQAAAGsAAAAbAAAAdW5pdmVyc2FsL3VuaXZlcnNhbC5wbmcueG1ss7GvyM1RKEstKs7Mz7NVMtQzULK34+WyKShKLctMLVeoAIoZ6RlAgJJCpa2SGRK3PDOlJAOowsDAEiGYkZqZnlFiq2Ruag4X1AeaCQBQSwMEFAACAAgALJ1DSw3AMR7AAQAA2gMAAA8AAABub25lL3BsYXllci54bWylkk9v1DAQxc9bqd8h8r12lgpRrRx6QMqJokoLiNvKm0wTU8cOngm7++2Z/NmkW5BA4pBo8jLvZ8+z9f2xcclPiGiDz8RapiIBX4TS+ioTXz7nN3fi/v31lW6dOUFMbJkJHzyIpAQsom2JfY+G6ky8ECRDRcIvj5sj2kzURO1GqcPhIA+3MsRKvUnTtfr28HFb1NCYG+uRjC+Yu+zlViRttCFaOmXiXSqur1YD8gJnkXt8hcF1/cooi9CoNgKCJ4hq3PZs3dDfzfw0wSs6tYCCR18Ns+9N8fwQys4B9tpKj21bIOoJg7bStLHrO59gLDIxNuwaQDQVoHS+Emr0qj+Y9ZMzWE8cvMD23LbbO4s1iyN96N4t6u5sGbJXE0ddgnQzTDCcYt45l4OhLkIpkgg/OstV3mO/zkeQrsW4nOfuHT5bL/FQsMZVbgoK8fSBHXwkU5Ryjl6O0cvB1NuH4hMXj1Oc2wUyB7OEoGtq3Nt/zqPv/p84SngynSNxXsH6Eo655b8EDY9CwDP2mqTWyX61M5V31+2bF1fjQhp3N2XxHUVCJlbA17A0ZNSizzD1mqbV+DklNMei1e/3Uk9ELn8BUEsBAgAAFAACAAgARJRXRyO0Tvv7AgAAsAgAABQAAAAAAAAAAQAAAAAAAAAAAHVuaXZlcnNhbC9wbGF5ZXIueG1sUEsBAgAAFAACAAgA5QqJS4uE7NHNBAAAXxIAAB0AAAAAAAAAAQAAAAAALQMAAHVuaXZlcnNhbC9jb21tb25fbWVzc2FnZXMubG5nUEsBAgAAFAACAAgA5QqJS7F1OlyYAwAAwQ0AACcAAAAAAAAAAQAAAAAANQgAAHVuaXZlcnNhbC9mbGFzaF9wdWJsaXNoaW5nX3NldHRpbmdzLnhtbFBLAQIAABQAAgAIAOUKiUt6CqCyzwIAAIcKAAAhAAAAAAAAAAEAAAAAABIMAAB1bml2ZXJzYWwvZmxhc2hfc2tpbl9zZXR0aW5ncy54bWxQSwECAAAUAAIACADlColLeEe0uYQDAABSDQAAJgAAAAAAAAABAAAAAAAgDwAAdW5pdmVyc2FsL2h0bWxfcHVibGlzaGluZ19zZXR0aW5ncy54bWxQSwECAAAUAAIACADlColLqL2ioowBAAALBgAAHwAAAAAAAAABAAAAAADoEgAAdW5pdmVyc2FsL2h0bWxfc2tpbl9zZXR0aW5ncy5qc1BLAQIAABQAAgAIAOYKiUt40TiMoRIAAPcmAAAXAAAAAAAAAAAAAAAAALEUAAB1bml2ZXJzYWwvdW5pdmVyc2FsLnBuZ1BLAQIAABQAAgAIAOYKiUu2gi+oTQAAAGsAAAAbAAAAAAAAAAEAAAAAAIcnAAB1bml2ZXJzYWwvdW5pdmVyc2FsLnBuZy54bWxQSwECAAAUAAIACAAsnUNLDcAxHsABAADaAwAADwAAAAAAAAABAAAAAAANKAAAbm9uZS9wbGF5ZXIueG1sUEsFBgAAAAAJAAkAnQIAAPopAAAAAA=="/>
  <p:tag name="ISPRING_SCORM_RATE_QUIZZES" val="0"/>
  <p:tag name="ISPRING_PRESENTATION_TITLE" val="2018微立体总结PPT模板（1）"/>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ISLIDE.ADDREMOVEWATERMARK" val="TSZ3HzpXfZ"/>
</p:tagLst>
</file>

<file path=ppt/tags/tag12.xml><?xml version="1.0" encoding="utf-8"?>
<p:tagLst xmlns:a="http://schemas.openxmlformats.org/drawingml/2006/main" xmlns:r="http://schemas.openxmlformats.org/officeDocument/2006/relationships" xmlns:p="http://schemas.openxmlformats.org/presentationml/2006/main">
  <p:tag name="ISLIDE.ADDREMOVEWATERMARK" val="TSZ3HzpXfZ"/>
</p:tagLst>
</file>

<file path=ppt/tags/tag13.xml><?xml version="1.0" encoding="utf-8"?>
<p:tagLst xmlns:a="http://schemas.openxmlformats.org/drawingml/2006/main" xmlns:r="http://schemas.openxmlformats.org/officeDocument/2006/relationships" xmlns:p="http://schemas.openxmlformats.org/presentationml/2006/main">
  <p:tag name="ISLIDE.ADDREMOVEWATERMARK" val="TSZ3HzpXfZ"/>
</p:tagLst>
</file>

<file path=ppt/tags/tag14.xml><?xml version="1.0" encoding="utf-8"?>
<p:tagLst xmlns:a="http://schemas.openxmlformats.org/drawingml/2006/main" xmlns:r="http://schemas.openxmlformats.org/officeDocument/2006/relationships" xmlns:p="http://schemas.openxmlformats.org/presentationml/2006/main">
  <p:tag name="ISLIDE.ADDREMOVEWATERMARK" val="TSZ3HzpXfZ"/>
</p:tagLst>
</file>

<file path=ppt/tags/tag15.xml><?xml version="1.0" encoding="utf-8"?>
<p:tagLst xmlns:a="http://schemas.openxmlformats.org/drawingml/2006/main" xmlns:r="http://schemas.openxmlformats.org/officeDocument/2006/relationships" xmlns:p="http://schemas.openxmlformats.org/presentationml/2006/main">
  <p:tag name="ISLIDE.ADDREMOVEWATERMARK" val="TSZ3HzpXfZ"/>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第一PPT，www.1ppt.com">
  <a:themeElements>
    <a:clrScheme name="自定义 10">
      <a:dk1>
        <a:srgbClr val="000000"/>
      </a:dk1>
      <a:lt1>
        <a:sysClr val="window" lastClr="FFFFFF"/>
      </a:lt1>
      <a:dk2>
        <a:srgbClr val="44546A"/>
      </a:dk2>
      <a:lt2>
        <a:srgbClr val="E7E6E6"/>
      </a:lt2>
      <a:accent1>
        <a:srgbClr val="6BB2E1"/>
      </a:accent1>
      <a:accent2>
        <a:srgbClr val="265B85"/>
      </a:accent2>
      <a:accent3>
        <a:srgbClr val="FFA500"/>
      </a:accent3>
      <a:accent4>
        <a:srgbClr val="FFD20E"/>
      </a:accent4>
      <a:accent5>
        <a:srgbClr val="B03A05"/>
      </a:accent5>
      <a:accent6>
        <a:srgbClr val="FFFFFF"/>
      </a:accent6>
      <a:hlink>
        <a:srgbClr val="0563C1"/>
      </a:hlink>
      <a:folHlink>
        <a:srgbClr val="954F72"/>
      </a:folHlink>
    </a:clrScheme>
    <a:fontScheme name="自定义 1">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1988</TotalTime>
  <Words>3007</Words>
  <Application>Microsoft Office PowerPoint</Application>
  <PresentationFormat>自定义</PresentationFormat>
  <Paragraphs>370</Paragraphs>
  <Slides>59</Slides>
  <Notes>8</Notes>
  <HiddenSlides>0</HiddenSlides>
  <MMClips>0</MMClips>
  <ScaleCrop>false</ScaleCrop>
  <HeadingPairs>
    <vt:vector size="4" baseType="variant">
      <vt:variant>
        <vt:lpstr>主题</vt:lpstr>
      </vt:variant>
      <vt:variant>
        <vt:i4>1</vt:i4>
      </vt:variant>
      <vt:variant>
        <vt:lpstr>幻灯片标题</vt:lpstr>
      </vt:variant>
      <vt:variant>
        <vt:i4>59</vt:i4>
      </vt:variant>
    </vt:vector>
  </HeadingPairs>
  <TitlesOfParts>
    <vt:vector size="60" baseType="lpstr">
      <vt:lpstr>第一PPT，www.1ppt.com</vt:lpstr>
      <vt:lpstr>PowerPoint 演示文稿</vt:lpstr>
      <vt:lpstr>PowerPoint 演示文稿</vt:lpstr>
      <vt:lpstr>PowerPoint 演示文稿</vt:lpstr>
      <vt:lpstr>PowerPoint 演示文稿</vt:lpstr>
      <vt:lpstr>PowerPoint 演示文稿</vt:lpstr>
      <vt:lpstr>算法概述</vt:lpstr>
      <vt:lpstr>PowerPoint 演示文稿</vt:lpstr>
      <vt:lpstr>PowerPoint 演示文稿</vt:lpstr>
      <vt:lpstr>PowerPoint 演示文稿</vt:lpstr>
      <vt:lpstr>PowerPoint 演示文稿</vt:lpstr>
      <vt:lpstr>决策树构造的基本思路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信息增益 </vt:lpstr>
      <vt:lpstr>PowerPoint 演示文稿</vt:lpstr>
      <vt:lpstr>PowerPoint 演示文稿</vt:lpstr>
      <vt:lpstr>PowerPoint 演示文稿</vt:lpstr>
      <vt:lpstr>PowerPoint 演示文稿</vt:lpstr>
      <vt:lpstr>ID3算法</vt:lpstr>
      <vt:lpstr>PowerPoint 演示文稿</vt:lpstr>
      <vt:lpstr>C4.5算法</vt:lpstr>
      <vt:lpstr>PowerPoint 演示文稿</vt:lpstr>
      <vt:lpstr>PowerPoint 演示文稿</vt:lpstr>
      <vt:lpstr>PowerPoint 演示文稿</vt:lpstr>
      <vt:lpstr>算法流程</vt:lpstr>
      <vt:lpstr>算法步骤</vt:lpstr>
      <vt:lpstr>算法实现</vt:lpstr>
      <vt:lpstr>PowerPoint 演示文稿</vt:lpstr>
      <vt:lpstr>      CART算法关键问题 </vt:lpstr>
      <vt:lpstr>PowerPoint 演示文稿</vt:lpstr>
      <vt:lpstr>PowerPoint 演示文稿</vt:lpstr>
      <vt:lpstr>PowerPoint 演示文稿</vt:lpstr>
      <vt:lpstr>PowerPoint 演示文稿</vt:lpstr>
      <vt:lpstr>PowerPoint 演示文稿</vt:lpstr>
      <vt:lpstr>     预剪枝</vt:lpstr>
      <vt:lpstr>PowerPoint 演示文稿</vt:lpstr>
      <vt:lpstr>PowerPoint 演示文稿</vt:lpstr>
      <vt:lpstr>预剪枝 vs. 后剪枝</vt:lpstr>
      <vt:lpstr>PowerPoint 演示文稿</vt:lpstr>
      <vt:lpstr>CART算法原理</vt:lpstr>
      <vt:lpstr>   实现及参数</vt:lpstr>
      <vt:lpstr> </vt:lpstr>
      <vt:lpstr>PowerPoint 演示文稿</vt:lpstr>
      <vt:lpstr>决策树回归</vt:lpstr>
      <vt:lpstr>算法改进与优化</vt:lpstr>
      <vt:lpstr>算法改进与优化</vt:lpstr>
      <vt:lpstr>练习</vt:lpstr>
      <vt:lpstr>PowerPoint 演示文稿</vt:lpstr>
      <vt:lpstr>PowerPoint 演示文稿</vt:lpstr>
      <vt:lpstr>PowerPoint 演示文稿</vt:lpstr>
      <vt:lpstr>PowerPoint 演示文稿</vt:lpstr>
      <vt:lpstr>PowerPoint 演示文稿</vt:lpstr>
      <vt:lpstr>PowerPoint 演示文稿</vt:lpstr>
    </vt:vector>
  </TitlesOfParts>
  <Company>tyut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MOOC</dc:title>
  <dc:creator>CZ</dc:creator>
  <cp:lastModifiedBy>微软用户</cp:lastModifiedBy>
  <cp:revision>244</cp:revision>
  <dcterms:created xsi:type="dcterms:W3CDTF">2017-11-09T06:06:30Z</dcterms:created>
  <dcterms:modified xsi:type="dcterms:W3CDTF">2022-03-27T12:04:36Z</dcterms:modified>
</cp:coreProperties>
</file>